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8" r:id="rId4"/>
  </p:sldMasterIdLst>
  <p:notesMasterIdLst>
    <p:notesMasterId r:id="rId38"/>
  </p:notesMasterIdLst>
  <p:sldIdLst>
    <p:sldId id="306" r:id="rId5"/>
    <p:sldId id="307" r:id="rId6"/>
    <p:sldId id="308" r:id="rId7"/>
    <p:sldId id="309" r:id="rId8"/>
    <p:sldId id="314" r:id="rId9"/>
    <p:sldId id="315" r:id="rId10"/>
    <p:sldId id="316" r:id="rId11"/>
    <p:sldId id="317" r:id="rId12"/>
    <p:sldId id="310" r:id="rId13"/>
    <p:sldId id="338" r:id="rId14"/>
    <p:sldId id="339" r:id="rId15"/>
    <p:sldId id="318" r:id="rId16"/>
    <p:sldId id="319" r:id="rId17"/>
    <p:sldId id="34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7" r:id="rId34"/>
    <p:sldId id="336" r:id="rId35"/>
    <p:sldId id="341" r:id="rId36"/>
    <p:sldId id="31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A2A53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96308-7D42-4CE1-8EC2-253F6C9057F8}" v="26" dt="2021-04-29T16:28:16.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967" autoAdjust="0"/>
  </p:normalViewPr>
  <p:slideViewPr>
    <p:cSldViewPr snapToGrid="0">
      <p:cViewPr varScale="1">
        <p:scale>
          <a:sx n="68" d="100"/>
          <a:sy n="68" d="100"/>
        </p:scale>
        <p:origin x="90" y="270"/>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uben preston" userId="defd36ae816fba0e" providerId="LiveId" clId="{1A896308-7D42-4CE1-8EC2-253F6C9057F8}"/>
    <pc:docChg chg="custSel addSld delSld modSld">
      <pc:chgData name="reuben preston" userId="defd36ae816fba0e" providerId="LiveId" clId="{1A896308-7D42-4CE1-8EC2-253F6C9057F8}" dt="2021-04-29T16:28:23.539" v="129" actId="20577"/>
      <pc:docMkLst>
        <pc:docMk/>
      </pc:docMkLst>
      <pc:sldChg chg="addSp delSp modSp mod">
        <pc:chgData name="reuben preston" userId="defd36ae816fba0e" providerId="LiveId" clId="{1A896308-7D42-4CE1-8EC2-253F6C9057F8}" dt="2021-04-29T16:08:00.527" v="16" actId="14826"/>
        <pc:sldMkLst>
          <pc:docMk/>
          <pc:sldMk cId="114769864" sldId="306"/>
        </pc:sldMkLst>
        <pc:spChg chg="mod">
          <ac:chgData name="reuben preston" userId="defd36ae816fba0e" providerId="LiveId" clId="{1A896308-7D42-4CE1-8EC2-253F6C9057F8}" dt="2021-04-29T15:53:55.404" v="9" actId="20577"/>
          <ac:spMkLst>
            <pc:docMk/>
            <pc:sldMk cId="114769864" sldId="306"/>
            <ac:spMk id="2" creationId="{C3A9968B-2619-4F71-AB00-4C493E120805}"/>
          </ac:spMkLst>
        </pc:spChg>
        <pc:picChg chg="mod">
          <ac:chgData name="reuben preston" userId="defd36ae816fba0e" providerId="LiveId" clId="{1A896308-7D42-4CE1-8EC2-253F6C9057F8}" dt="2021-04-29T16:08:00.527" v="16" actId="14826"/>
          <ac:picMkLst>
            <pc:docMk/>
            <pc:sldMk cId="114769864" sldId="306"/>
            <ac:picMk id="7" creationId="{90A75583-FDBC-4C32-A0D5-BFF11FAE5BFA}"/>
          </ac:picMkLst>
        </pc:picChg>
        <pc:picChg chg="add del mod">
          <ac:chgData name="reuben preston" userId="defd36ae816fba0e" providerId="LiveId" clId="{1A896308-7D42-4CE1-8EC2-253F6C9057F8}" dt="2021-04-29T15:55:16.139" v="12" actId="931"/>
          <ac:picMkLst>
            <pc:docMk/>
            <pc:sldMk cId="114769864" sldId="306"/>
            <ac:picMk id="8" creationId="{BAD74999-BCAC-419C-9CA4-7B852B228F7D}"/>
          </ac:picMkLst>
        </pc:picChg>
        <pc:picChg chg="add del mod">
          <ac:chgData name="reuben preston" userId="defd36ae816fba0e" providerId="LiveId" clId="{1A896308-7D42-4CE1-8EC2-253F6C9057F8}" dt="2021-04-29T15:56:04.764" v="14" actId="931"/>
          <ac:picMkLst>
            <pc:docMk/>
            <pc:sldMk cId="114769864" sldId="306"/>
            <ac:picMk id="10" creationId="{A7A0DE02-E222-43EF-A328-BBBE2D16DC37}"/>
          </ac:picMkLst>
        </pc:picChg>
      </pc:sldChg>
      <pc:sldChg chg="addSp delSp modSp mod delAnim modAnim">
        <pc:chgData name="reuben preston" userId="defd36ae816fba0e" providerId="LiveId" clId="{1A896308-7D42-4CE1-8EC2-253F6C9057F8}" dt="2021-04-29T16:16:02.064" v="22"/>
        <pc:sldMkLst>
          <pc:docMk/>
          <pc:sldMk cId="1613598062" sldId="307"/>
        </pc:sldMkLst>
        <pc:picChg chg="add mod">
          <ac:chgData name="reuben preston" userId="defd36ae816fba0e" providerId="LiveId" clId="{1A896308-7D42-4CE1-8EC2-253F6C9057F8}" dt="2021-04-29T16:15:55.334" v="21" actId="14100"/>
          <ac:picMkLst>
            <pc:docMk/>
            <pc:sldMk cId="1613598062" sldId="307"/>
            <ac:picMk id="2" creationId="{B5E85639-3133-41B7-BBF0-FBE8BFE2B105}"/>
          </ac:picMkLst>
        </pc:picChg>
        <pc:picChg chg="del">
          <ac:chgData name="reuben preston" userId="defd36ae816fba0e" providerId="LiveId" clId="{1A896308-7D42-4CE1-8EC2-253F6C9057F8}" dt="2021-04-29T15:56:09.724" v="15" actId="478"/>
          <ac:picMkLst>
            <pc:docMk/>
            <pc:sldMk cId="1613598062" sldId="307"/>
            <ac:picMk id="3" creationId="{1F5C1E8B-DBC4-4539-8FEC-5024207AEE79}"/>
          </ac:picMkLst>
        </pc:picChg>
      </pc:sldChg>
      <pc:sldChg chg="modSp mod">
        <pc:chgData name="reuben preston" userId="defd36ae816fba0e" providerId="LiveId" clId="{1A896308-7D42-4CE1-8EC2-253F6C9057F8}" dt="2021-04-29T16:16:27.605" v="26" actId="1076"/>
        <pc:sldMkLst>
          <pc:docMk/>
          <pc:sldMk cId="365334912" sldId="308"/>
        </pc:sldMkLst>
        <pc:picChg chg="mod">
          <ac:chgData name="reuben preston" userId="defd36ae816fba0e" providerId="LiveId" clId="{1A896308-7D42-4CE1-8EC2-253F6C9057F8}" dt="2021-04-29T16:16:27.605" v="26" actId="1076"/>
          <ac:picMkLst>
            <pc:docMk/>
            <pc:sldMk cId="365334912" sldId="308"/>
            <ac:picMk id="7" creationId="{7F11A1EE-3AB1-4DC3-AFF5-CA327201A62B}"/>
          </ac:picMkLst>
        </pc:picChg>
      </pc:sldChg>
      <pc:sldChg chg="modSp mod">
        <pc:chgData name="reuben preston" userId="defd36ae816fba0e" providerId="LiveId" clId="{1A896308-7D42-4CE1-8EC2-253F6C9057F8}" dt="2021-04-29T16:19:15.544" v="49" actId="20577"/>
        <pc:sldMkLst>
          <pc:docMk/>
          <pc:sldMk cId="3561473475" sldId="310"/>
        </pc:sldMkLst>
        <pc:spChg chg="mod">
          <ac:chgData name="reuben preston" userId="defd36ae816fba0e" providerId="LiveId" clId="{1A896308-7D42-4CE1-8EC2-253F6C9057F8}" dt="2021-04-29T16:19:15.544" v="49" actId="20577"/>
          <ac:spMkLst>
            <pc:docMk/>
            <pc:sldMk cId="3561473475" sldId="310"/>
            <ac:spMk id="3" creationId="{8AFC25C2-2815-4A92-A043-0CEC83591A94}"/>
          </ac:spMkLst>
        </pc:spChg>
      </pc:sldChg>
      <pc:sldChg chg="modSp mod">
        <pc:chgData name="reuben preston" userId="defd36ae816fba0e" providerId="LiveId" clId="{1A896308-7D42-4CE1-8EC2-253F6C9057F8}" dt="2021-04-29T16:28:23.539" v="129" actId="20577"/>
        <pc:sldMkLst>
          <pc:docMk/>
          <pc:sldMk cId="927313156" sldId="312"/>
        </pc:sldMkLst>
        <pc:spChg chg="mod">
          <ac:chgData name="reuben preston" userId="defd36ae816fba0e" providerId="LiveId" clId="{1A896308-7D42-4CE1-8EC2-253F6C9057F8}" dt="2021-04-29T16:28:23.539" v="129" actId="20577"/>
          <ac:spMkLst>
            <pc:docMk/>
            <pc:sldMk cId="927313156" sldId="312"/>
            <ac:spMk id="6" creationId="{FF777B66-94CB-491C-AC6B-BDAC98E21D57}"/>
          </ac:spMkLst>
        </pc:spChg>
        <pc:picChg chg="mod">
          <ac:chgData name="reuben preston" userId="defd36ae816fba0e" providerId="LiveId" clId="{1A896308-7D42-4CE1-8EC2-253F6C9057F8}" dt="2021-04-29T16:28:16.896" v="127" actId="14826"/>
          <ac:picMkLst>
            <pc:docMk/>
            <pc:sldMk cId="927313156" sldId="312"/>
            <ac:picMk id="3" creationId="{E1E47982-76E4-4FD3-A112-20838D65BAA3}"/>
          </ac:picMkLst>
        </pc:picChg>
      </pc:sldChg>
      <pc:sldChg chg="modSp">
        <pc:chgData name="reuben preston" userId="defd36ae816fba0e" providerId="LiveId" clId="{1A896308-7D42-4CE1-8EC2-253F6C9057F8}" dt="2021-04-29T16:16:55.257" v="28" actId="14826"/>
        <pc:sldMkLst>
          <pc:docMk/>
          <pc:sldMk cId="3178956653" sldId="314"/>
        </pc:sldMkLst>
        <pc:picChg chg="mod">
          <ac:chgData name="reuben preston" userId="defd36ae816fba0e" providerId="LiveId" clId="{1A896308-7D42-4CE1-8EC2-253F6C9057F8}" dt="2021-04-29T16:16:55.257" v="28" actId="14826"/>
          <ac:picMkLst>
            <pc:docMk/>
            <pc:sldMk cId="3178956653" sldId="314"/>
            <ac:picMk id="8" creationId="{B53D1AAB-32B2-4F04-828F-AB1C758AF004}"/>
          </ac:picMkLst>
        </pc:picChg>
      </pc:sldChg>
      <pc:sldChg chg="modSp">
        <pc:chgData name="reuben preston" userId="defd36ae816fba0e" providerId="LiveId" clId="{1A896308-7D42-4CE1-8EC2-253F6C9057F8}" dt="2021-04-29T16:17:09.331" v="29" actId="14826"/>
        <pc:sldMkLst>
          <pc:docMk/>
          <pc:sldMk cId="2328443927" sldId="315"/>
        </pc:sldMkLst>
        <pc:picChg chg="mod">
          <ac:chgData name="reuben preston" userId="defd36ae816fba0e" providerId="LiveId" clId="{1A896308-7D42-4CE1-8EC2-253F6C9057F8}" dt="2021-04-29T16:17:09.331" v="29" actId="14826"/>
          <ac:picMkLst>
            <pc:docMk/>
            <pc:sldMk cId="2328443927" sldId="315"/>
            <ac:picMk id="8" creationId="{B53D1AAB-32B2-4F04-828F-AB1C758AF004}"/>
          </ac:picMkLst>
        </pc:picChg>
      </pc:sldChg>
      <pc:sldChg chg="addSp delSp modSp mod delAnim modAnim">
        <pc:chgData name="reuben preston" userId="defd36ae816fba0e" providerId="LiveId" clId="{1A896308-7D42-4CE1-8EC2-253F6C9057F8}" dt="2021-04-29T16:18:04.757" v="40"/>
        <pc:sldMkLst>
          <pc:docMk/>
          <pc:sldMk cId="2255044279" sldId="317"/>
        </pc:sldMkLst>
        <pc:spChg chg="del">
          <ac:chgData name="reuben preston" userId="defd36ae816fba0e" providerId="LiveId" clId="{1A896308-7D42-4CE1-8EC2-253F6C9057F8}" dt="2021-04-29T16:17:24.763" v="35" actId="478"/>
          <ac:spMkLst>
            <pc:docMk/>
            <pc:sldMk cId="2255044279" sldId="317"/>
            <ac:spMk id="4" creationId="{3D4903C9-9C15-452D-96DE-9C02D4D75C1F}"/>
          </ac:spMkLst>
        </pc:spChg>
        <pc:spChg chg="mod">
          <ac:chgData name="reuben preston" userId="defd36ae816fba0e" providerId="LiveId" clId="{1A896308-7D42-4CE1-8EC2-253F6C9057F8}" dt="2021-04-29T16:17:20.768" v="34" actId="20577"/>
          <ac:spMkLst>
            <pc:docMk/>
            <pc:sldMk cId="2255044279" sldId="317"/>
            <ac:spMk id="13" creationId="{0EB3D337-FC22-42B2-8F95-02107A8AC5D8}"/>
          </ac:spMkLst>
        </pc:spChg>
        <pc:picChg chg="del">
          <ac:chgData name="reuben preston" userId="defd36ae816fba0e" providerId="LiveId" clId="{1A896308-7D42-4CE1-8EC2-253F6C9057F8}" dt="2021-04-29T16:17:17.078" v="30" actId="478"/>
          <ac:picMkLst>
            <pc:docMk/>
            <pc:sldMk cId="2255044279" sldId="317"/>
            <ac:picMk id="2" creationId="{D849750D-B60E-4F87-9E12-C89DC56EBF79}"/>
          </ac:picMkLst>
        </pc:picChg>
        <pc:picChg chg="add mod">
          <ac:chgData name="reuben preston" userId="defd36ae816fba0e" providerId="LiveId" clId="{1A896308-7D42-4CE1-8EC2-253F6C9057F8}" dt="2021-04-29T16:18:00.467" v="39" actId="1076"/>
          <ac:picMkLst>
            <pc:docMk/>
            <pc:sldMk cId="2255044279" sldId="317"/>
            <ac:picMk id="3" creationId="{08AC61C1-C964-4F53-9262-6932A9F8C4D3}"/>
          </ac:picMkLst>
        </pc:picChg>
      </pc:sldChg>
      <pc:sldChg chg="modSp mod">
        <pc:chgData name="reuben preston" userId="defd36ae816fba0e" providerId="LiveId" clId="{1A896308-7D42-4CE1-8EC2-253F6C9057F8}" dt="2021-04-29T16:20:51.186" v="71" actId="20577"/>
        <pc:sldMkLst>
          <pc:docMk/>
          <pc:sldMk cId="3665039943" sldId="319"/>
        </pc:sldMkLst>
        <pc:spChg chg="mod">
          <ac:chgData name="reuben preston" userId="defd36ae816fba0e" providerId="LiveId" clId="{1A896308-7D42-4CE1-8EC2-253F6C9057F8}" dt="2021-04-29T16:20:51.186" v="71" actId="20577"/>
          <ac:spMkLst>
            <pc:docMk/>
            <pc:sldMk cId="3665039943" sldId="319"/>
            <ac:spMk id="3" creationId="{8AFC25C2-2815-4A92-A043-0CEC83591A94}"/>
          </ac:spMkLst>
        </pc:spChg>
      </pc:sldChg>
      <pc:sldChg chg="modSp mod">
        <pc:chgData name="reuben preston" userId="defd36ae816fba0e" providerId="LiveId" clId="{1A896308-7D42-4CE1-8EC2-253F6C9057F8}" dt="2021-04-29T16:23:04.421" v="92" actId="20577"/>
        <pc:sldMkLst>
          <pc:docMk/>
          <pc:sldMk cId="1339077983" sldId="326"/>
        </pc:sldMkLst>
        <pc:spChg chg="mod">
          <ac:chgData name="reuben preston" userId="defd36ae816fba0e" providerId="LiveId" clId="{1A896308-7D42-4CE1-8EC2-253F6C9057F8}" dt="2021-04-29T16:23:04.421" v="92" actId="20577"/>
          <ac:spMkLst>
            <pc:docMk/>
            <pc:sldMk cId="1339077983" sldId="326"/>
            <ac:spMk id="3" creationId="{05408798-0DB3-46BF-880E-7BB904D700F6}"/>
          </ac:spMkLst>
        </pc:spChg>
      </pc:sldChg>
      <pc:sldChg chg="addSp delSp modSp mod delAnim modAnim">
        <pc:chgData name="reuben preston" userId="defd36ae816fba0e" providerId="LiveId" clId="{1A896308-7D42-4CE1-8EC2-253F6C9057F8}" dt="2021-04-29T16:23:58.146" v="112"/>
        <pc:sldMkLst>
          <pc:docMk/>
          <pc:sldMk cId="619532957" sldId="329"/>
        </pc:sldMkLst>
        <pc:spChg chg="mod">
          <ac:chgData name="reuben preston" userId="defd36ae816fba0e" providerId="LiveId" clId="{1A896308-7D42-4CE1-8EC2-253F6C9057F8}" dt="2021-04-29T16:23:17.665" v="108" actId="20577"/>
          <ac:spMkLst>
            <pc:docMk/>
            <pc:sldMk cId="619532957" sldId="329"/>
            <ac:spMk id="13" creationId="{0EB3D337-FC22-42B2-8F95-02107A8AC5D8}"/>
          </ac:spMkLst>
        </pc:spChg>
        <pc:picChg chg="add mod">
          <ac:chgData name="reuben preston" userId="defd36ae816fba0e" providerId="LiveId" clId="{1A896308-7D42-4CE1-8EC2-253F6C9057F8}" dt="2021-04-29T16:23:53.079" v="111" actId="14100"/>
          <ac:picMkLst>
            <pc:docMk/>
            <pc:sldMk cId="619532957" sldId="329"/>
            <ac:picMk id="2" creationId="{629EFF5C-E57C-4AAC-96E5-9F5C31129792}"/>
          </ac:picMkLst>
        </pc:picChg>
        <pc:picChg chg="del">
          <ac:chgData name="reuben preston" userId="defd36ae816fba0e" providerId="LiveId" clId="{1A896308-7D42-4CE1-8EC2-253F6C9057F8}" dt="2021-04-29T16:23:10.826" v="93" actId="478"/>
          <ac:picMkLst>
            <pc:docMk/>
            <pc:sldMk cId="619532957" sldId="329"/>
            <ac:picMk id="3" creationId="{0E8F1EF0-B209-43AA-B2D7-47141966D38E}"/>
          </ac:picMkLst>
        </pc:picChg>
      </pc:sldChg>
      <pc:sldChg chg="modSp">
        <pc:chgData name="reuben preston" userId="defd36ae816fba0e" providerId="LiveId" clId="{1A896308-7D42-4CE1-8EC2-253F6C9057F8}" dt="2021-04-29T16:24:10.188" v="113" actId="14826"/>
        <pc:sldMkLst>
          <pc:docMk/>
          <pc:sldMk cId="861850849" sldId="330"/>
        </pc:sldMkLst>
        <pc:picChg chg="mod">
          <ac:chgData name="reuben preston" userId="defd36ae816fba0e" providerId="LiveId" clId="{1A896308-7D42-4CE1-8EC2-253F6C9057F8}" dt="2021-04-29T16:24:10.188" v="113" actId="14826"/>
          <ac:picMkLst>
            <pc:docMk/>
            <pc:sldMk cId="861850849" sldId="330"/>
            <ac:picMk id="8" creationId="{B53D1AAB-32B2-4F04-828F-AB1C758AF004}"/>
          </ac:picMkLst>
        </pc:picChg>
      </pc:sldChg>
      <pc:sldChg chg="modSp">
        <pc:chgData name="reuben preston" userId="defd36ae816fba0e" providerId="LiveId" clId="{1A896308-7D42-4CE1-8EC2-253F6C9057F8}" dt="2021-04-29T16:24:20.637" v="114" actId="14826"/>
        <pc:sldMkLst>
          <pc:docMk/>
          <pc:sldMk cId="2910733106" sldId="331"/>
        </pc:sldMkLst>
        <pc:picChg chg="mod">
          <ac:chgData name="reuben preston" userId="defd36ae816fba0e" providerId="LiveId" clId="{1A896308-7D42-4CE1-8EC2-253F6C9057F8}" dt="2021-04-29T16:24:20.637" v="114" actId="14826"/>
          <ac:picMkLst>
            <pc:docMk/>
            <pc:sldMk cId="2910733106" sldId="331"/>
            <ac:picMk id="8" creationId="{B53D1AAB-32B2-4F04-828F-AB1C758AF004}"/>
          </ac:picMkLst>
        </pc:picChg>
      </pc:sldChg>
      <pc:sldChg chg="modSp">
        <pc:chgData name="reuben preston" userId="defd36ae816fba0e" providerId="LiveId" clId="{1A896308-7D42-4CE1-8EC2-253F6C9057F8}" dt="2021-04-29T16:24:45.317" v="115" actId="14826"/>
        <pc:sldMkLst>
          <pc:docMk/>
          <pc:sldMk cId="2778322893" sldId="332"/>
        </pc:sldMkLst>
        <pc:picChg chg="mod">
          <ac:chgData name="reuben preston" userId="defd36ae816fba0e" providerId="LiveId" clId="{1A896308-7D42-4CE1-8EC2-253F6C9057F8}" dt="2021-04-29T16:24:45.317" v="115" actId="14826"/>
          <ac:picMkLst>
            <pc:docMk/>
            <pc:sldMk cId="2778322893" sldId="332"/>
            <ac:picMk id="8" creationId="{B53D1AAB-32B2-4F04-828F-AB1C758AF004}"/>
          </ac:picMkLst>
        </pc:picChg>
      </pc:sldChg>
      <pc:sldChg chg="modSp">
        <pc:chgData name="reuben preston" userId="defd36ae816fba0e" providerId="LiveId" clId="{1A896308-7D42-4CE1-8EC2-253F6C9057F8}" dt="2021-04-29T16:25:03.373" v="116" actId="14826"/>
        <pc:sldMkLst>
          <pc:docMk/>
          <pc:sldMk cId="787991239" sldId="334"/>
        </pc:sldMkLst>
        <pc:picChg chg="mod">
          <ac:chgData name="reuben preston" userId="defd36ae816fba0e" providerId="LiveId" clId="{1A896308-7D42-4CE1-8EC2-253F6C9057F8}" dt="2021-04-29T16:25:03.373" v="116" actId="14826"/>
          <ac:picMkLst>
            <pc:docMk/>
            <pc:sldMk cId="787991239" sldId="334"/>
            <ac:picMk id="8" creationId="{B53D1AAB-32B2-4F04-828F-AB1C758AF004}"/>
          </ac:picMkLst>
        </pc:picChg>
      </pc:sldChg>
      <pc:sldChg chg="modSp">
        <pc:chgData name="reuben preston" userId="defd36ae816fba0e" providerId="LiveId" clId="{1A896308-7D42-4CE1-8EC2-253F6C9057F8}" dt="2021-04-29T16:25:23.482" v="117" actId="14826"/>
        <pc:sldMkLst>
          <pc:docMk/>
          <pc:sldMk cId="4126809593" sldId="335"/>
        </pc:sldMkLst>
        <pc:picChg chg="mod">
          <ac:chgData name="reuben preston" userId="defd36ae816fba0e" providerId="LiveId" clId="{1A896308-7D42-4CE1-8EC2-253F6C9057F8}" dt="2021-04-29T16:25:23.482" v="117" actId="14826"/>
          <ac:picMkLst>
            <pc:docMk/>
            <pc:sldMk cId="4126809593" sldId="335"/>
            <ac:picMk id="8" creationId="{B53D1AAB-32B2-4F04-828F-AB1C758AF004}"/>
          </ac:picMkLst>
        </pc:picChg>
      </pc:sldChg>
      <pc:sldChg chg="modSp">
        <pc:chgData name="reuben preston" userId="defd36ae816fba0e" providerId="LiveId" clId="{1A896308-7D42-4CE1-8EC2-253F6C9057F8}" dt="2021-04-29T16:25:42.417" v="118" actId="14826"/>
        <pc:sldMkLst>
          <pc:docMk/>
          <pc:sldMk cId="1090676192" sldId="336"/>
        </pc:sldMkLst>
        <pc:picChg chg="mod">
          <ac:chgData name="reuben preston" userId="defd36ae816fba0e" providerId="LiveId" clId="{1A896308-7D42-4CE1-8EC2-253F6C9057F8}" dt="2021-04-29T16:25:42.417" v="118" actId="14826"/>
          <ac:picMkLst>
            <pc:docMk/>
            <pc:sldMk cId="1090676192" sldId="336"/>
            <ac:picMk id="8" creationId="{B53D1AAB-32B2-4F04-828F-AB1C758AF004}"/>
          </ac:picMkLst>
        </pc:picChg>
      </pc:sldChg>
      <pc:sldChg chg="addSp delSp modSp mod delAnim modAnim">
        <pc:chgData name="reuben preston" userId="defd36ae816fba0e" providerId="LiveId" clId="{1A896308-7D42-4CE1-8EC2-253F6C9057F8}" dt="2021-04-29T16:28:06.488" v="126"/>
        <pc:sldMkLst>
          <pc:docMk/>
          <pc:sldMk cId="1890587673" sldId="337"/>
        </pc:sldMkLst>
        <pc:picChg chg="add mod">
          <ac:chgData name="reuben preston" userId="defd36ae816fba0e" providerId="LiveId" clId="{1A896308-7D42-4CE1-8EC2-253F6C9057F8}" dt="2021-04-29T16:28:01.979" v="125" actId="1076"/>
          <ac:picMkLst>
            <pc:docMk/>
            <pc:sldMk cId="1890587673" sldId="337"/>
            <ac:picMk id="2" creationId="{AA134051-5F79-44B0-83E7-BC3EA222DCA9}"/>
          </ac:picMkLst>
        </pc:picChg>
        <pc:picChg chg="del">
          <ac:chgData name="reuben preston" userId="defd36ae816fba0e" providerId="LiveId" clId="{1A896308-7D42-4CE1-8EC2-253F6C9057F8}" dt="2021-04-29T16:25:47.122" v="119" actId="478"/>
          <ac:picMkLst>
            <pc:docMk/>
            <pc:sldMk cId="1890587673" sldId="337"/>
            <ac:picMk id="4" creationId="{E12955C9-93D2-4BA6-B064-B53F5B09A96C}"/>
          </ac:picMkLst>
        </pc:picChg>
      </pc:sldChg>
      <pc:sldChg chg="del">
        <pc:chgData name="reuben preston" userId="defd36ae816fba0e" providerId="LiveId" clId="{1A896308-7D42-4CE1-8EC2-253F6C9057F8}" dt="2021-04-29T16:18:46.548" v="42" actId="47"/>
        <pc:sldMkLst>
          <pc:docMk/>
          <pc:sldMk cId="3548425315" sldId="340"/>
        </pc:sldMkLst>
      </pc:sldChg>
      <pc:sldChg chg="del">
        <pc:chgData name="reuben preston" userId="defd36ae816fba0e" providerId="LiveId" clId="{1A896308-7D42-4CE1-8EC2-253F6C9057F8}" dt="2021-04-29T16:18:47.636" v="43" actId="47"/>
        <pc:sldMkLst>
          <pc:docMk/>
          <pc:sldMk cId="389924111" sldId="341"/>
        </pc:sldMkLst>
      </pc:sldChg>
      <pc:sldChg chg="del">
        <pc:chgData name="reuben preston" userId="defd36ae816fba0e" providerId="LiveId" clId="{1A896308-7D42-4CE1-8EC2-253F6C9057F8}" dt="2021-04-29T16:20:59.184" v="72" actId="47"/>
        <pc:sldMkLst>
          <pc:docMk/>
          <pc:sldMk cId="620859138" sldId="342"/>
        </pc:sldMkLst>
      </pc:sldChg>
      <pc:sldChg chg="modSp add mod">
        <pc:chgData name="reuben preston" userId="defd36ae816fba0e" providerId="LiveId" clId="{1A896308-7D42-4CE1-8EC2-253F6C9057F8}" dt="2021-04-29T16:19:25.857" v="51" actId="6549"/>
        <pc:sldMkLst>
          <pc:docMk/>
          <pc:sldMk cId="99747116" sldId="343"/>
        </pc:sldMkLst>
        <pc:spChg chg="mod">
          <ac:chgData name="reuben preston" userId="defd36ae816fba0e" providerId="LiveId" clId="{1A896308-7D42-4CE1-8EC2-253F6C9057F8}" dt="2021-04-29T16:19:25.857" v="51" actId="6549"/>
          <ac:spMkLst>
            <pc:docMk/>
            <pc:sldMk cId="99747116" sldId="343"/>
            <ac:spMk id="3" creationId="{8AFC25C2-2815-4A92-A043-0CEC83591A94}"/>
          </ac:spMkLst>
        </pc:spChg>
      </pc:sldChg>
      <pc:sldChg chg="modSp add mod">
        <pc:chgData name="reuben preston" userId="defd36ae816fba0e" providerId="LiveId" clId="{1A896308-7D42-4CE1-8EC2-253F6C9057F8}" dt="2021-04-29T16:21:26.772" v="80" actId="20577"/>
        <pc:sldMkLst>
          <pc:docMk/>
          <pc:sldMk cId="3348732527" sldId="344"/>
        </pc:sldMkLst>
        <pc:spChg chg="mod">
          <ac:chgData name="reuben preston" userId="defd36ae816fba0e" providerId="LiveId" clId="{1A896308-7D42-4CE1-8EC2-253F6C9057F8}" dt="2021-04-29T16:21:26.772" v="80" actId="20577"/>
          <ac:spMkLst>
            <pc:docMk/>
            <pc:sldMk cId="3348732527" sldId="344"/>
            <ac:spMk id="3" creationId="{8AFC25C2-2815-4A92-A043-0CEC83591A94}"/>
          </ac:spMkLst>
        </pc:spChg>
      </pc:sldChg>
      <pc:sldChg chg="modSp add mod">
        <pc:chgData name="reuben preston" userId="defd36ae816fba0e" providerId="LiveId" clId="{1A896308-7D42-4CE1-8EC2-253F6C9057F8}" dt="2021-04-29T16:21:37.344" v="82" actId="6549"/>
        <pc:sldMkLst>
          <pc:docMk/>
          <pc:sldMk cId="2199009444" sldId="345"/>
        </pc:sldMkLst>
        <pc:spChg chg="mod">
          <ac:chgData name="reuben preston" userId="defd36ae816fba0e" providerId="LiveId" clId="{1A896308-7D42-4CE1-8EC2-253F6C9057F8}" dt="2021-04-29T16:21:37.344" v="82" actId="6549"/>
          <ac:spMkLst>
            <pc:docMk/>
            <pc:sldMk cId="2199009444" sldId="345"/>
            <ac:spMk id="3" creationId="{8AFC25C2-2815-4A92-A043-0CEC83591A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5/20/2021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94084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87563054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41614272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380923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790157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859086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9327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627234636"/>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5/20/2021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Graphic 12">
            <a:extLst>
              <a:ext uri="{FF2B5EF4-FFF2-40B4-BE49-F238E27FC236}">
                <a16:creationId xmlns:a16="http://schemas.microsoft.com/office/drawing/2014/main" id="{0B338063-BA7D-4A3C-93C3-63735A4BB5DC}"/>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id="{654D62F4-3EE0-4495-BC62-72A7A07ACE09}"/>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id="{4A1A6885-C183-418E-B77C-C9820AFBC7F8}"/>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0" name="Graphic 22">
            <a:extLst>
              <a:ext uri="{FF2B5EF4-FFF2-40B4-BE49-F238E27FC236}">
                <a16:creationId xmlns:a16="http://schemas.microsoft.com/office/drawing/2014/main" id="{84F64B07-DB24-42B6-8718-7197883B541D}"/>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3A1710D5-7A5A-423B-9162-0FB675F1AFAC}"/>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2" name="Graphic 23">
            <a:extLst>
              <a:ext uri="{FF2B5EF4-FFF2-40B4-BE49-F238E27FC236}">
                <a16:creationId xmlns:a16="http://schemas.microsoft.com/office/drawing/2014/main" id="{3AF5CB07-FD3A-4B6D-9D98-657865494910}"/>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2922063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61947270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9/3/20XX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56832026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89981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9/3/20XX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6373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916466777"/>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427084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9/3/20XX</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379536820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3714"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webp"/><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webp"/><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video" Target="https://www.youtube.com/embed/1-8I3RWFZLY?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ideo" Target="https://www.youtube.com/embed/qVflueGd1q4?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2.xml"/><Relationship Id="rId1" Type="http://schemas.openxmlformats.org/officeDocument/2006/relationships/video" Target="https://www.youtube.com/embed/aLjaslOT8TA?feature=oembe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2.xml"/><Relationship Id="rId1" Type="http://schemas.openxmlformats.org/officeDocument/2006/relationships/video" Target="https://www.youtube.com/embed/bX49jk52F_c?start=48&amp;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7.webp"/><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video" Target="https://www.youtube.com/embed/_YD6a77INAk?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video" Target="https://www.youtube.com/embed/1LZVz1guz2c?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5.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2" Type="http://schemas.openxmlformats.org/officeDocument/2006/relationships/image" Target="../media/image7.webp"/><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webp"/><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video" Target="https://www.youtube.com/embed/rRQvqY55FZQ?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webp"/><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A75583-FDBC-4C32-A0D5-BFF11FAE5BFA}"/>
              </a:ext>
            </a:extLst>
          </p:cNvPr>
          <p:cNvPicPr>
            <a:picLocks noChangeAspect="1"/>
          </p:cNvPicPr>
          <p:nvPr/>
        </p:nvPicPr>
        <p:blipFill>
          <a:blip r:embed="rId2"/>
          <a:srcRect l="3205" r="3205"/>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descr="Photo of St Johns Church Johnstone">
            <a:extLst>
              <a:ext uri="{FF2B5EF4-FFF2-40B4-BE49-F238E27FC236}">
                <a16:creationId xmlns:a16="http://schemas.microsoft.com/office/drawing/2014/main" id="{AF547C28-C9DB-4BF4-803B-AFDDFDFDF9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13" r="-2" b="212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Photo of St Margarets Church Renfrew">
            <a:extLst>
              <a:ext uri="{FF2B5EF4-FFF2-40B4-BE49-F238E27FC236}">
                <a16:creationId xmlns:a16="http://schemas.microsoft.com/office/drawing/2014/main" id="{7126B502-AD2E-454C-BBA7-7AE8632A51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71" r="2" b="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 name="Freeform: Shape 13">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07935" y="709514"/>
            <a:ext cx="4810347" cy="1325563"/>
          </a:xfrm>
        </p:spPr>
        <p:txBody>
          <a:bodyPr vert="horz" lIns="91440" tIns="45720" rIns="91440" bIns="45720" rtlCol="0" anchor="ctr">
            <a:normAutofit/>
          </a:bodyPr>
          <a:lstStyle/>
          <a:p>
            <a:pPr algn="l"/>
            <a:r>
              <a:rPr lang="en-US" sz="2200" kern="1200" spc="400" dirty="0">
                <a:solidFill>
                  <a:schemeClr val="tx1"/>
                </a:solidFill>
                <a:latin typeface="+mj-lt"/>
                <a:ea typeface="+mj-ea"/>
                <a:cs typeface="+mj-cs"/>
              </a:rPr>
              <a:t>Evensong</a:t>
            </a:r>
            <a:br>
              <a:rPr lang="en-US" sz="2200" kern="1200" spc="400" dirty="0">
                <a:solidFill>
                  <a:schemeClr val="tx1"/>
                </a:solidFill>
                <a:latin typeface="+mj-lt"/>
                <a:ea typeface="+mj-ea"/>
                <a:cs typeface="+mj-cs"/>
              </a:rPr>
            </a:br>
            <a:r>
              <a:rPr lang="en-US" sz="2200" kern="1200" spc="400" dirty="0">
                <a:solidFill>
                  <a:schemeClr val="tx1"/>
                </a:solidFill>
                <a:latin typeface="+mj-lt"/>
                <a:ea typeface="+mj-ea"/>
                <a:cs typeface="+mj-cs"/>
              </a:rPr>
              <a:t>Sunday </a:t>
            </a:r>
            <a:r>
              <a:rPr lang="en-US" sz="2200" spc="400" dirty="0"/>
              <a:t>23 May </a:t>
            </a:r>
            <a:r>
              <a:rPr lang="en-US" sz="2200" kern="1200" spc="400" dirty="0">
                <a:solidFill>
                  <a:schemeClr val="tx1"/>
                </a:solidFill>
                <a:latin typeface="+mj-lt"/>
                <a:ea typeface="+mj-ea"/>
                <a:cs typeface="+mj-cs"/>
              </a:rPr>
              <a:t>2021</a:t>
            </a:r>
            <a:br>
              <a:rPr lang="en-US" sz="2200" kern="1200" spc="400" dirty="0">
                <a:solidFill>
                  <a:schemeClr val="tx1"/>
                </a:solidFill>
                <a:latin typeface="+mj-lt"/>
                <a:ea typeface="+mj-ea"/>
                <a:cs typeface="+mj-cs"/>
              </a:rPr>
            </a:br>
            <a:r>
              <a:rPr lang="en-US" sz="2200" kern="1200" spc="400" dirty="0">
                <a:solidFill>
                  <a:schemeClr val="tx1"/>
                </a:solidFill>
                <a:latin typeface="+mj-lt"/>
                <a:ea typeface="+mj-ea"/>
                <a:cs typeface="+mj-cs"/>
              </a:rPr>
              <a:t>The Day of</a:t>
            </a:r>
            <a:br>
              <a:rPr lang="en-US" sz="2200" kern="1200" spc="400" dirty="0">
                <a:solidFill>
                  <a:schemeClr val="tx1"/>
                </a:solidFill>
                <a:latin typeface="+mj-lt"/>
                <a:ea typeface="+mj-ea"/>
                <a:cs typeface="+mj-cs"/>
              </a:rPr>
            </a:br>
            <a:r>
              <a:rPr lang="en-US" sz="2200" kern="1200" spc="400" dirty="0">
                <a:solidFill>
                  <a:schemeClr val="tx1"/>
                </a:solidFill>
                <a:latin typeface="+mj-lt"/>
                <a:ea typeface="+mj-ea"/>
                <a:cs typeface="+mj-cs"/>
              </a:rPr>
              <a:t>Pentecost</a:t>
            </a:r>
            <a:endParaRPr lang="en-US" sz="2200" kern="1200" dirty="0">
              <a:solidFill>
                <a:schemeClr val="tx1"/>
              </a:solidFill>
              <a:latin typeface="+mj-lt"/>
              <a:ea typeface="+mj-ea"/>
              <a:cs typeface="+mj-cs"/>
            </a:endParaRPr>
          </a:p>
        </p:txBody>
      </p:sp>
      <p:sp>
        <p:nvSpPr>
          <p:cNvPr id="18" name="Rectangle 1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448056" y="2258568"/>
            <a:ext cx="4109876" cy="3922776"/>
          </a:xfrm>
        </p:spPr>
        <p:txBody>
          <a:bodyPr vert="horz" lIns="91440" tIns="45720" rIns="91440" bIns="45720" rtlCol="0">
            <a:normAutofit/>
          </a:bodyPr>
          <a:lstStyle/>
          <a:p>
            <a:pPr indent="-228600" algn="l">
              <a:buFont typeface="Arial" panose="020B0604020202020204" pitchFamily="34" charset="0"/>
              <a:buChar char="•"/>
            </a:pPr>
            <a:r>
              <a:rPr lang="en-US" sz="1700" dirty="0"/>
              <a:t>St Johns Johnstone</a:t>
            </a:r>
            <a:br>
              <a:rPr lang="en-US" sz="1700" dirty="0"/>
            </a:br>
            <a:r>
              <a:rPr lang="en-US" sz="1700" dirty="0"/>
              <a:t>  &amp; St </a:t>
            </a:r>
            <a:r>
              <a:rPr lang="en-US" sz="1700" dirty="0" err="1"/>
              <a:t>Margarets</a:t>
            </a:r>
            <a:r>
              <a:rPr lang="en-US" sz="1700" dirty="0"/>
              <a:t> Renfrew</a:t>
            </a:r>
          </a:p>
          <a:p>
            <a:pPr indent="-228600" algn="l">
              <a:buFont typeface="Arial" panose="020B0604020202020204" pitchFamily="34" charset="0"/>
              <a:buChar char="•"/>
            </a:pPr>
            <a:r>
              <a:rPr lang="en-US" sz="1700" dirty="0"/>
              <a:t>Scottish Episcopal Church</a:t>
            </a:r>
          </a:p>
          <a:p>
            <a:pPr indent="-228600" algn="l">
              <a:buFont typeface="Arial" panose="020B0604020202020204" pitchFamily="34" charset="0"/>
              <a:buChar char="•"/>
            </a:pPr>
            <a:r>
              <a:rPr lang="en-US" sz="1700" dirty="0"/>
              <a:t>Diocese of Glasgow &amp; Galloway</a:t>
            </a:r>
          </a:p>
          <a:p>
            <a:pPr indent="-228600" algn="l">
              <a:buFont typeface="Arial" panose="020B0604020202020204" pitchFamily="34" charset="0"/>
              <a:buChar char="•"/>
            </a:pPr>
            <a:endParaRPr lang="en-US" sz="1700"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a:xfrm>
            <a:off x="5849654" y="136525"/>
            <a:ext cx="6150280" cy="675701"/>
          </a:xfrm>
        </p:spPr>
        <p:txBody>
          <a:bodyPr>
            <a:noAutofit/>
          </a:bodyPr>
          <a:lstStyle/>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I will repay you for the years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that the swarming locust has eaten,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hopper, the destroyer, and the cutter,</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my great army, which I sent against you.</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You shall eat in plenty and be satisfied,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praise the name of the Lord your God,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who has dealt wondrously with you. And my people shall never again be put to shame.</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You shall know that I am in the midst of Israel,</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that I, the Lord, am your God and there is no other.</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And my people shall never again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be put to shame.</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Then afterwards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I will pour out my spirit on all flesh;</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your sons and your daughters shall prophesy,</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your old men shall dream dreams,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your young men shall see visions.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Even on the male and female slaves,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in those days, I will pour out my spirit.</a:t>
            </a:r>
          </a:p>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I will show portents in the heavens and on the earth, blood and fire and columns of smoke. The sun shall be turned to darkness, and the moon to blood, before the great and terrible day of the Lord comes. Then everyone who calls on the name of the Lord shall be saved; for in Mount Zion and in Jerusalem there shall be those who escape, as the Lord has said, and among the survivors shall be those whom the Lord calls.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Here ends the OT lesson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rot="16200000">
            <a:off x="10134599" y="3745532"/>
            <a:ext cx="3547872" cy="365125"/>
          </a:xfrm>
        </p:spPr>
        <p:txBody>
          <a:bodyPr/>
          <a:lstStyle/>
          <a:p>
            <a:r>
              <a:rPr lang="en-US" dirty="0"/>
              <a:t>OLD TESTMENT reading</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a:blip r:embed="rId2"/>
          <a:srcRect l="22373" r="22373"/>
          <a:stretch/>
        </p:blipFill>
        <p:spPr>
          <a:xfrm>
            <a:off x="283464" y="301752"/>
            <a:ext cx="5221224" cy="6263640"/>
          </a:xfrm>
        </p:spPr>
      </p:pic>
    </p:spTree>
    <p:extLst>
      <p:ext uri="{BB962C8B-B14F-4D97-AF65-F5344CB8AC3E}">
        <p14:creationId xmlns:p14="http://schemas.microsoft.com/office/powerpoint/2010/main" val="359076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a:xfrm>
            <a:off x="5849654" y="136525"/>
            <a:ext cx="6150280" cy="675701"/>
          </a:xfrm>
        </p:spPr>
        <p:txBody>
          <a:bodyPr>
            <a:noAutofit/>
          </a:bodyPr>
          <a:lstStyle/>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I will show portents in the heavens and on the earth, blood and fire and columns of smoke. The sun shall be turned to darkness, and the moon to blood, before the great and terrible day of the Lord comes. Then everyone who calls on the name of the Lord shall be saved; for in Mount Zion and in Jerusalem there shall be those who escape, as the Lord has said, and among the survivors shall be those whom the Lord calls.</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Here ends the OT lesson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rot="16200000">
            <a:off x="10134599" y="3745532"/>
            <a:ext cx="3547872" cy="365125"/>
          </a:xfrm>
        </p:spPr>
        <p:txBody>
          <a:bodyPr/>
          <a:lstStyle/>
          <a:p>
            <a:r>
              <a:rPr lang="en-US" dirty="0"/>
              <a:t>OLD TESTMENT reading</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a:blip r:embed="rId2"/>
          <a:srcRect l="22373" r="22373"/>
          <a:stretch/>
        </p:blipFill>
        <p:spPr>
          <a:xfrm>
            <a:off x="283464" y="301752"/>
            <a:ext cx="5221224" cy="6263640"/>
          </a:xfrm>
        </p:spPr>
      </p:pic>
    </p:spTree>
    <p:extLst>
      <p:ext uri="{BB962C8B-B14F-4D97-AF65-F5344CB8AC3E}">
        <p14:creationId xmlns:p14="http://schemas.microsoft.com/office/powerpoint/2010/main" val="202417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bg2">
                <a:lumMod val="20000"/>
                <a:lumOff val="80000"/>
              </a:schemeClr>
            </a:gs>
            <a:gs pos="0">
              <a:srgbClr val="FFC000"/>
            </a:gs>
          </a:gsLst>
          <a:lin ang="8100000" scaled="1"/>
        </a:gra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t>The MAGNIFICAT</a:t>
            </a:r>
          </a:p>
        </p:txBody>
      </p:sp>
      <p:sp>
        <p:nvSpPr>
          <p:cNvPr id="13" name="TextBox 12">
            <a:extLst>
              <a:ext uri="{FF2B5EF4-FFF2-40B4-BE49-F238E27FC236}">
                <a16:creationId xmlns:a16="http://schemas.microsoft.com/office/drawing/2014/main" id="{0EB3D337-FC22-42B2-8F95-02107A8AC5D8}"/>
              </a:ext>
            </a:extLst>
          </p:cNvPr>
          <p:cNvSpPr txBox="1"/>
          <p:nvPr/>
        </p:nvSpPr>
        <p:spPr>
          <a:xfrm>
            <a:off x="1366432" y="851770"/>
            <a:ext cx="2323393" cy="646331"/>
          </a:xfrm>
          <a:prstGeom prst="rect">
            <a:avLst/>
          </a:prstGeom>
          <a:noFill/>
        </p:spPr>
        <p:txBody>
          <a:bodyPr wrap="none" rtlCol="0">
            <a:spAutoFit/>
          </a:bodyPr>
          <a:lstStyle/>
          <a:p>
            <a:r>
              <a:rPr lang="en-GB" sz="3600" b="1" dirty="0">
                <a:solidFill>
                  <a:schemeClr val="accent6">
                    <a:lumMod val="75000"/>
                  </a:schemeClr>
                </a:solidFill>
              </a:rPr>
              <a:t>Magnificat</a:t>
            </a:r>
            <a:endParaRPr lang="en-GB" sz="3600" dirty="0">
              <a:solidFill>
                <a:schemeClr val="accent6">
                  <a:lumMod val="75000"/>
                </a:schemeClr>
              </a:solidFill>
            </a:endParaRPr>
          </a:p>
        </p:txBody>
      </p:sp>
      <p:sp>
        <p:nvSpPr>
          <p:cNvPr id="3" name="TextBox 2">
            <a:extLst>
              <a:ext uri="{FF2B5EF4-FFF2-40B4-BE49-F238E27FC236}">
                <a16:creationId xmlns:a16="http://schemas.microsoft.com/office/drawing/2014/main" id="{7CF084AE-771E-41F6-8083-338D009BBB69}"/>
              </a:ext>
            </a:extLst>
          </p:cNvPr>
          <p:cNvSpPr txBox="1"/>
          <p:nvPr/>
        </p:nvSpPr>
        <p:spPr>
          <a:xfrm>
            <a:off x="4156957" y="1063423"/>
            <a:ext cx="16070085" cy="5806461"/>
          </a:xfrm>
          <a:prstGeom prst="rect">
            <a:avLst/>
          </a:prstGeom>
          <a:noFill/>
        </p:spPr>
        <p:txBody>
          <a:bodyPr wrap="square" rtlCol="0">
            <a:spAutoFit/>
          </a:bodyPr>
          <a:lstStyle/>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My soul doth | magni-</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fy</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 Lord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and my spirit hath | rejoiced . in | God my | Saviour.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For he | hath re-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garded</a:t>
            </a:r>
            <a:r>
              <a:rPr lang="en-GB" sz="1800" dirty="0">
                <a:effectLst/>
                <a:latin typeface="Calibri" panose="020F0502020204030204" pitchFamily="34" charset="0"/>
                <a:ea typeface="Calibri" panose="020F0502020204030204" pitchFamily="34" charset="0"/>
                <a:cs typeface="Times New Roman" panose="02020603050405020304" pitchFamily="18" charset="0"/>
              </a:rPr>
              <a:t> : the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lowli</a:t>
            </a:r>
            <a:r>
              <a:rPr lang="en-GB" sz="1800" dirty="0">
                <a:effectLst/>
                <a:latin typeface="Calibri" panose="020F0502020204030204" pitchFamily="34" charset="0"/>
                <a:ea typeface="Calibri" panose="020F0502020204030204" pitchFamily="34" charset="0"/>
                <a:cs typeface="Times New Roman" panose="02020603050405020304" pitchFamily="18" charset="0"/>
              </a:rPr>
              <a:t>-ness | of his | handmaiden.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For be- | hold, from | henceforth : all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gener</a:t>
            </a:r>
            <a:r>
              <a:rPr lang="en-GB" sz="1800" dirty="0">
                <a:effectLst/>
                <a:latin typeface="Calibri" panose="020F0502020204030204" pitchFamily="34" charset="0"/>
                <a:ea typeface="Calibri" panose="020F0502020204030204" pitchFamily="34" charset="0"/>
                <a:cs typeface="Times New Roman" panose="02020603050405020304" pitchFamily="18" charset="0"/>
              </a:rPr>
              <a:t>-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ations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shall | call me | blessed.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For he that is mighty hath | magni-</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fied</a:t>
            </a:r>
            <a:r>
              <a:rPr lang="en-GB" sz="1800" dirty="0">
                <a:effectLst/>
                <a:latin typeface="Calibri" panose="020F0502020204030204" pitchFamily="34" charset="0"/>
                <a:ea typeface="Calibri" panose="020F0502020204030204" pitchFamily="34" charset="0"/>
                <a:cs typeface="Times New Roman" panose="02020603050405020304" pitchFamily="18" charset="0"/>
              </a:rPr>
              <a:t> | me : and | holy | is his | Name.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And his mercy is on | them that | fear him :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through- | out all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gener</a:t>
            </a:r>
            <a:r>
              <a:rPr lang="en-GB" sz="1800" dirty="0">
                <a:effectLst/>
                <a:latin typeface="Calibri" panose="020F0502020204030204" pitchFamily="34" charset="0"/>
                <a:ea typeface="Calibri" panose="020F0502020204030204" pitchFamily="34" charset="0"/>
                <a:cs typeface="Times New Roman" panose="02020603050405020304" pitchFamily="18" charset="0"/>
              </a:rPr>
              <a:t>-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ations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He hath shewed | strength . with his | arm :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he hath scattered the proud in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imagi</a:t>
            </a:r>
            <a:r>
              <a:rPr lang="en-GB" sz="1800" dirty="0">
                <a:effectLst/>
                <a:latin typeface="Calibri" panose="020F0502020204030204" pitchFamily="34" charset="0"/>
                <a:ea typeface="Calibri" panose="020F0502020204030204" pitchFamily="34" charset="0"/>
                <a:cs typeface="Times New Roman" panose="02020603050405020304" pitchFamily="18" charset="0"/>
              </a:rPr>
              <a:t>- | nation | of their | hearts.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He hath put down the | mighty . from their | seat :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and hath ex-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alted</a:t>
            </a:r>
            <a:r>
              <a:rPr lang="en-GB" sz="1800" dirty="0">
                <a:effectLst/>
                <a:latin typeface="Calibri" panose="020F0502020204030204" pitchFamily="34" charset="0"/>
                <a:ea typeface="Calibri" panose="020F0502020204030204" pitchFamily="34" charset="0"/>
                <a:cs typeface="Times New Roman" panose="02020603050405020304" pitchFamily="18" charset="0"/>
              </a:rPr>
              <a:t> . the | humble . and | meek.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He hath filled the hungry with | good | things :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and the rich he | hath sent | empty . a - |way.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He re-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membering</a:t>
            </a:r>
            <a:r>
              <a:rPr lang="en-GB" sz="1800" dirty="0">
                <a:effectLst/>
                <a:latin typeface="Calibri" panose="020F0502020204030204" pitchFamily="34" charset="0"/>
                <a:ea typeface="Calibri" panose="020F0502020204030204" pitchFamily="34" charset="0"/>
                <a:cs typeface="Times New Roman" panose="02020603050405020304" pitchFamily="18" charset="0"/>
              </a:rPr>
              <a:t> . his | mercy : hath | holpen . his | servant | Israel,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As he promised to | our fore- | fathers :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Abraham | and his | seed for | ever.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GLORIA</a:t>
            </a:r>
          </a:p>
          <a:p>
            <a:endParaRPr lang="en-GB" dirty="0">
              <a:solidFill>
                <a:schemeClr val="accent6">
                  <a:lumMod val="75000"/>
                </a:schemeClr>
              </a:solidFill>
            </a:endParaRPr>
          </a:p>
        </p:txBody>
      </p:sp>
      <p:pic>
        <p:nvPicPr>
          <p:cNvPr id="4" name="Online Media 3" title="Magnificat &amp; Nunc dimittis (Chantwise) - Guildford Cathedral Choir (Barry Rose)">
            <a:hlinkClick r:id="" action="ppaction://media"/>
            <a:extLst>
              <a:ext uri="{FF2B5EF4-FFF2-40B4-BE49-F238E27FC236}">
                <a16:creationId xmlns:a16="http://schemas.microsoft.com/office/drawing/2014/main" id="{A73FF7F0-613B-41E7-9D78-590B329B32B7}"/>
              </a:ext>
            </a:extLst>
          </p:cNvPr>
          <p:cNvPicPr>
            <a:picLocks noRot="1" noChangeAspect="1"/>
          </p:cNvPicPr>
          <p:nvPr>
            <a:videoFile r:link="rId1"/>
          </p:nvPr>
        </p:nvPicPr>
        <p:blipFill>
          <a:blip r:embed="rId3"/>
          <a:stretch>
            <a:fillRect/>
          </a:stretch>
        </p:blipFill>
        <p:spPr>
          <a:xfrm>
            <a:off x="1028383" y="1498101"/>
            <a:ext cx="3570708" cy="2017450"/>
          </a:xfrm>
          <a:prstGeom prst="rect">
            <a:avLst/>
          </a:prstGeom>
        </p:spPr>
      </p:pic>
    </p:spTree>
    <p:extLst>
      <p:ext uri="{BB962C8B-B14F-4D97-AF65-F5344CB8AC3E}">
        <p14:creationId xmlns:p14="http://schemas.microsoft.com/office/powerpoint/2010/main" val="41172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a:xfrm>
            <a:off x="5504688" y="136525"/>
            <a:ext cx="6263323" cy="675701"/>
          </a:xfrm>
        </p:spPr>
        <p:txBody>
          <a:bodyPr>
            <a:noAutofit/>
          </a:bodyPr>
          <a:lstStyle/>
          <a:p>
            <a:r>
              <a:rPr lang="en-US" sz="1800" b="1" dirty="0">
                <a:effectLst/>
                <a:latin typeface="Times New Roman" panose="02020603050405020304" pitchFamily="18" charset="0"/>
                <a:ea typeface="Times New Roman" panose="02020603050405020304" pitchFamily="18" charset="0"/>
              </a:rPr>
              <a:t>Acts 2:14-21 Doreen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NT lesson is written in the 2nd chapter of </a:t>
            </a:r>
            <a:r>
              <a:rPr lang="en-US" sz="1800" dirty="0" err="1">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Acts of the Apostles beginning to read at the 14th verse</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But Peter, standing with the eleven, raised his voice and addressed them: ‘Men of Judea and all who live in Jerusalem, let this be known to you, and listen to what I say. Indeed, these are not drunk, as you suppose, for it is only nine o’clock in the morning. No, this is what was spoken through the prophet Joel:</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“In the last days it will be, God declares,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that I will pour out my Spirit upon all flesh,</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your sons and your daughters shall prophesy,</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and your young men shall see visions,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your old men shall dream dreams.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Even upon my slaves, both men and women,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in those days I will pour out my Spirit;</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they shall prophesy.</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And I will show portents in the heaven above</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signs on the earth below,</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blood, and fire, and smoky mist.</a:t>
            </a:r>
          </a:p>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sun shall be turned to darkness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the moon to blood,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before the coming of the Lord’s great and glorious day.</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Then everyone who calls on the name of the Lord shall be saved.”</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Here ends the OT lesson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rot="16200000">
            <a:off x="10134600" y="1591374"/>
            <a:ext cx="3547872" cy="365125"/>
          </a:xfrm>
        </p:spPr>
        <p:txBody>
          <a:bodyPr/>
          <a:lstStyle/>
          <a:p>
            <a:r>
              <a:rPr lang="en-US" dirty="0"/>
              <a:t>NEW TESTMENT reading</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a:blip r:embed="rId2"/>
          <a:srcRect l="1585" r="1585"/>
          <a:stretch/>
        </p:blipFill>
        <p:spPr>
          <a:xfrm>
            <a:off x="283464" y="301752"/>
            <a:ext cx="5221224" cy="6263640"/>
          </a:xfrm>
        </p:spPr>
      </p:pic>
    </p:spTree>
    <p:extLst>
      <p:ext uri="{BB962C8B-B14F-4D97-AF65-F5344CB8AC3E}">
        <p14:creationId xmlns:p14="http://schemas.microsoft.com/office/powerpoint/2010/main" val="3665039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a:xfrm>
            <a:off x="5504688" y="136525"/>
            <a:ext cx="6263323" cy="675701"/>
          </a:xfrm>
        </p:spPr>
        <p:txBody>
          <a:bodyPr>
            <a:noAutofit/>
          </a:bodyPr>
          <a:lstStyle/>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sun shall be turned to darkness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the moon to blood,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before the coming of the Lord’s great and glorious day.</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Then everyone who calls on the name of the Lord shall be saved.”</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Here ends the NT lesson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rot="16200000">
            <a:off x="10134600" y="1591374"/>
            <a:ext cx="3547872" cy="365125"/>
          </a:xfrm>
        </p:spPr>
        <p:txBody>
          <a:bodyPr/>
          <a:lstStyle/>
          <a:p>
            <a:r>
              <a:rPr lang="en-US" dirty="0"/>
              <a:t>NEW TESTMENT reading</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a:blip r:embed="rId2"/>
          <a:srcRect l="1585" r="1585"/>
          <a:stretch/>
        </p:blipFill>
        <p:spPr>
          <a:xfrm>
            <a:off x="283464" y="301752"/>
            <a:ext cx="5221224" cy="6263640"/>
          </a:xfrm>
        </p:spPr>
      </p:pic>
    </p:spTree>
    <p:extLst>
      <p:ext uri="{BB962C8B-B14F-4D97-AF65-F5344CB8AC3E}">
        <p14:creationId xmlns:p14="http://schemas.microsoft.com/office/powerpoint/2010/main" val="120830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rgbClr val="FFFFCC"/>
            </a:gs>
            <a:gs pos="0">
              <a:srgbClr val="FFC000"/>
            </a:gs>
          </a:gsLst>
          <a:lin ang="8100000" scaled="1"/>
        </a:gra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solidFill>
                  <a:schemeClr val="tx1"/>
                </a:solidFill>
              </a:rPr>
              <a:t>Nunc Dimittis</a:t>
            </a:r>
          </a:p>
        </p:txBody>
      </p:sp>
      <p:sp>
        <p:nvSpPr>
          <p:cNvPr id="13" name="TextBox 12">
            <a:extLst>
              <a:ext uri="{FF2B5EF4-FFF2-40B4-BE49-F238E27FC236}">
                <a16:creationId xmlns:a16="http://schemas.microsoft.com/office/drawing/2014/main" id="{0EB3D337-FC22-42B2-8F95-02107A8AC5D8}"/>
              </a:ext>
            </a:extLst>
          </p:cNvPr>
          <p:cNvSpPr txBox="1"/>
          <p:nvPr/>
        </p:nvSpPr>
        <p:spPr>
          <a:xfrm>
            <a:off x="1366432" y="851770"/>
            <a:ext cx="2792175" cy="646331"/>
          </a:xfrm>
          <a:prstGeom prst="rect">
            <a:avLst/>
          </a:prstGeom>
          <a:noFill/>
        </p:spPr>
        <p:txBody>
          <a:bodyPr wrap="none" rtlCol="0">
            <a:spAutoFit/>
          </a:bodyPr>
          <a:lstStyle/>
          <a:p>
            <a:r>
              <a:rPr lang="en-GB" sz="3600" b="1" dirty="0"/>
              <a:t>Nunc Dimittis</a:t>
            </a:r>
            <a:endParaRPr lang="en-GB" sz="3600" dirty="0"/>
          </a:p>
        </p:txBody>
      </p:sp>
      <p:sp>
        <p:nvSpPr>
          <p:cNvPr id="3" name="TextBox 2">
            <a:extLst>
              <a:ext uri="{FF2B5EF4-FFF2-40B4-BE49-F238E27FC236}">
                <a16:creationId xmlns:a16="http://schemas.microsoft.com/office/drawing/2014/main" id="{7CF084AE-771E-41F6-8083-338D009BBB69}"/>
              </a:ext>
            </a:extLst>
          </p:cNvPr>
          <p:cNvSpPr txBox="1"/>
          <p:nvPr/>
        </p:nvSpPr>
        <p:spPr>
          <a:xfrm>
            <a:off x="1366432" y="3429000"/>
            <a:ext cx="16070085" cy="3360985"/>
          </a:xfrm>
          <a:prstGeom prst="rect">
            <a:avLst/>
          </a:prstGeom>
          <a:noFill/>
        </p:spPr>
        <p:txBody>
          <a:bodyPr wrap="square" rtlCol="0">
            <a:spAutoFit/>
          </a:bodyPr>
          <a:lstStyle/>
          <a:p>
            <a:pPr marL="45720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 	Lord, now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lettest</a:t>
            </a:r>
            <a:r>
              <a:rPr lang="en-US" sz="2000" dirty="0">
                <a:effectLst/>
                <a:latin typeface="Calibri" panose="020F0502020204030204" pitchFamily="34" charset="0"/>
                <a:ea typeface="Calibri" panose="020F0502020204030204" pitchFamily="34" charset="0"/>
                <a:cs typeface="Times New Roman" panose="02020603050405020304" pitchFamily="18" charset="0"/>
              </a:rPr>
              <a:t> thou thy servant de- | part in | peace : </a:t>
            </a:r>
          </a:p>
          <a:p>
            <a:pPr marL="45720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ac- | cording | to thy | word.</a:t>
            </a:r>
          </a:p>
          <a:p>
            <a:pPr marL="45720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 	For mine eyes have seen | thy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sal</a:t>
            </a:r>
            <a:r>
              <a:rPr lang="en-US" sz="2000" dirty="0">
                <a:effectLst/>
                <a:latin typeface="Calibri" panose="020F0502020204030204" pitchFamily="34" charset="0"/>
                <a:ea typeface="Calibri" panose="020F0502020204030204" pitchFamily="34" charset="0"/>
                <a:cs typeface="Times New Roman" panose="02020603050405020304" pitchFamily="18" charset="0"/>
              </a:rPr>
              <a:t>- |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vation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 </a:t>
            </a:r>
          </a:p>
          <a:p>
            <a:pPr marL="45720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which thou hast pre- | pared be-fore the | face . of all | people.</a:t>
            </a:r>
          </a:p>
          <a:p>
            <a:pPr marL="45720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 	To be a light to | lighten . the | Gentiles : </a:t>
            </a:r>
          </a:p>
          <a:p>
            <a:pPr marL="45720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and to be the | glory . of thy | people | Israel.</a:t>
            </a:r>
          </a:p>
          <a:p>
            <a:pPr marL="45720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GLORIA</a:t>
            </a:r>
          </a:p>
          <a:p>
            <a:pPr marL="457200">
              <a:lnSpc>
                <a:spcPct val="107000"/>
              </a:lnSpc>
              <a:spcAft>
                <a:spcPts val="800"/>
              </a:spcAft>
            </a:pPr>
            <a:endParaRPr lang="en-GB" dirty="0"/>
          </a:p>
        </p:txBody>
      </p:sp>
      <p:pic>
        <p:nvPicPr>
          <p:cNvPr id="2" name="Online Media 1" title="Nunc dimittis (Anglican chant: James Nares) - Guildford Cathedral Choir (Barry Rose)">
            <a:hlinkClick r:id="" action="ppaction://media"/>
            <a:extLst>
              <a:ext uri="{FF2B5EF4-FFF2-40B4-BE49-F238E27FC236}">
                <a16:creationId xmlns:a16="http://schemas.microsoft.com/office/drawing/2014/main" id="{581D4661-8BF4-4BBE-AD18-5225B6EEF101}"/>
              </a:ext>
            </a:extLst>
          </p:cNvPr>
          <p:cNvPicPr>
            <a:picLocks noRot="1" noChangeAspect="1"/>
          </p:cNvPicPr>
          <p:nvPr>
            <a:videoFile r:link="rId1"/>
          </p:nvPr>
        </p:nvPicPr>
        <p:blipFill>
          <a:blip r:embed="rId3"/>
          <a:stretch>
            <a:fillRect/>
          </a:stretch>
        </p:blipFill>
        <p:spPr>
          <a:xfrm>
            <a:off x="6736060" y="532651"/>
            <a:ext cx="4936143" cy="2788921"/>
          </a:xfrm>
          <a:prstGeom prst="rect">
            <a:avLst/>
          </a:prstGeom>
        </p:spPr>
      </p:pic>
    </p:spTree>
    <p:extLst>
      <p:ext uri="{BB962C8B-B14F-4D97-AF65-F5344CB8AC3E}">
        <p14:creationId xmlns:p14="http://schemas.microsoft.com/office/powerpoint/2010/main" val="351628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a:stretch/>
        </p:blipFill>
        <p:spPr>
          <a:xfrm>
            <a:off x="7325530" y="986917"/>
            <a:ext cx="4404154" cy="3542880"/>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643502" y="402211"/>
            <a:ext cx="9870509" cy="5833997"/>
          </a:xfrm>
        </p:spPr>
        <p:txBody>
          <a:bodyPr>
            <a:noAutofit/>
          </a:bodyPr>
          <a:lstStyle/>
          <a:p>
            <a:pPr>
              <a:lnSpc>
                <a:spcPct val="100000"/>
              </a:lnSpc>
            </a:pPr>
            <a:r>
              <a:rPr lang="en-US" sz="2400" b="1" cap="none" dirty="0"/>
              <a:t>I BELIEVE in God the Father Almighty, </a:t>
            </a:r>
            <a:br>
              <a:rPr lang="en-US" sz="2400" b="1" cap="none" dirty="0"/>
            </a:br>
            <a:r>
              <a:rPr lang="en-US" sz="2400" b="1" cap="none" dirty="0"/>
              <a:t>Maker of heaven and earth:</a:t>
            </a:r>
            <a:br>
              <a:rPr lang="en-US" sz="2400" b="1" cap="none" dirty="0"/>
            </a:br>
            <a:r>
              <a:rPr lang="en-US" sz="2400" b="1" cap="none" dirty="0"/>
              <a:t>And in Jesus Christ his only Son our Lord, </a:t>
            </a:r>
            <a:br>
              <a:rPr lang="en-US" sz="2400" b="1" cap="none" dirty="0"/>
            </a:br>
            <a:r>
              <a:rPr lang="en-US" sz="2400" b="1" cap="none" dirty="0"/>
              <a:t>Who was conceived by the holy Ghost, </a:t>
            </a:r>
            <a:br>
              <a:rPr lang="en-US" sz="2400" b="1" cap="none" dirty="0"/>
            </a:br>
            <a:r>
              <a:rPr lang="en-US" sz="2400" b="1" cap="none" dirty="0"/>
              <a:t>Born of the Virgin Mary, </a:t>
            </a:r>
            <a:br>
              <a:rPr lang="en-US" sz="2400" b="1" cap="none" dirty="0"/>
            </a:br>
            <a:r>
              <a:rPr lang="en-US" sz="2400" b="1" cap="none" dirty="0"/>
              <a:t>Suffered under Pontius Pilate, </a:t>
            </a:r>
            <a:br>
              <a:rPr lang="en-US" sz="2400" b="1" cap="none" dirty="0"/>
            </a:br>
            <a:r>
              <a:rPr lang="en-US" sz="2400" b="1" cap="none" dirty="0"/>
              <a:t>Was crucified, dead, and buried: </a:t>
            </a:r>
            <a:br>
              <a:rPr lang="en-US" sz="2400" b="1" cap="none" dirty="0"/>
            </a:br>
            <a:r>
              <a:rPr lang="en-US" sz="2400" b="1" cap="none" dirty="0"/>
              <a:t>He descended into hell. </a:t>
            </a:r>
            <a:br>
              <a:rPr lang="en-US" sz="2400" b="1" cap="none" dirty="0"/>
            </a:br>
            <a:r>
              <a:rPr lang="en-US" sz="2400" b="1" cap="none" dirty="0"/>
              <a:t>The third day he rose again from the dead; </a:t>
            </a:r>
            <a:br>
              <a:rPr lang="en-US" sz="2400" b="1" cap="none" dirty="0"/>
            </a:br>
            <a:r>
              <a:rPr lang="en-US" sz="2400" b="1" cap="none" dirty="0"/>
              <a:t>He ascended into heaven, </a:t>
            </a:r>
            <a:br>
              <a:rPr lang="en-US" sz="2400" b="1" cap="none" dirty="0"/>
            </a:br>
            <a:r>
              <a:rPr lang="en-US" sz="2400" b="1" cap="none" dirty="0"/>
              <a:t>And </a:t>
            </a:r>
            <a:r>
              <a:rPr lang="en-US" sz="2400" b="1" cap="none" dirty="0" err="1"/>
              <a:t>sitteth</a:t>
            </a:r>
            <a:r>
              <a:rPr lang="en-US" sz="2400" b="1" cap="none" dirty="0"/>
              <a:t> on the right hand of God the Father Almighty; </a:t>
            </a:r>
            <a:br>
              <a:rPr lang="en-US" sz="2400" b="1" cap="none" dirty="0"/>
            </a:br>
            <a:r>
              <a:rPr lang="en-US" sz="2400" b="1" cap="none" dirty="0"/>
              <a:t>From thence he shall come to judge the quick and the dead.</a:t>
            </a:r>
            <a:br>
              <a:rPr lang="en-US" sz="2400" b="1" cap="none" dirty="0"/>
            </a:br>
            <a:r>
              <a:rPr lang="en-US" sz="2400" b="1" cap="none" dirty="0"/>
              <a:t>I believe in the Holy Ghost;  The holy Catholic Church; </a:t>
            </a:r>
            <a:br>
              <a:rPr lang="en-US" sz="2400" b="1" cap="none" dirty="0"/>
            </a:br>
            <a:r>
              <a:rPr lang="en-US" sz="2400" b="1" cap="none" dirty="0"/>
              <a:t>The Communion of Saints; </a:t>
            </a:r>
            <a:br>
              <a:rPr lang="en-US" sz="2400" b="1" cap="none" dirty="0"/>
            </a:br>
            <a:r>
              <a:rPr lang="en-US" sz="2400" b="1" cap="none" dirty="0"/>
              <a:t>The Forgiveness of sins; </a:t>
            </a:r>
            <a:br>
              <a:rPr lang="en-US" sz="2400" b="1" cap="none" dirty="0"/>
            </a:br>
            <a:r>
              <a:rPr lang="en-US" sz="2400" b="1" cap="none" dirty="0"/>
              <a:t>The Resurrection of the body, </a:t>
            </a:r>
            <a:br>
              <a:rPr lang="en-US" sz="2400" b="1" cap="none" dirty="0"/>
            </a:br>
            <a:r>
              <a:rPr lang="en-US" sz="2400" b="1" cap="none" dirty="0"/>
              <a:t>And the Life everlasting. Amen.</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Apostles Creed</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16</a:t>
            </a:fld>
            <a:endParaRPr lang="en-US" dirty="0"/>
          </a:p>
        </p:txBody>
      </p:sp>
    </p:spTree>
    <p:extLst>
      <p:ext uri="{BB962C8B-B14F-4D97-AF65-F5344CB8AC3E}">
        <p14:creationId xmlns:p14="http://schemas.microsoft.com/office/powerpoint/2010/main" val="3500723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75000"/>
              </a:schemeClr>
            </a:gs>
            <a:gs pos="82000">
              <a:srgbClr val="FFC000"/>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396658" y="323172"/>
            <a:ext cx="10701402" cy="1004587"/>
          </a:xfrm>
        </p:spPr>
        <p:txBody>
          <a:bodyPr>
            <a:normAutofit/>
          </a:bodyPr>
          <a:lstStyle/>
          <a:p>
            <a:r>
              <a:rPr lang="en-US" b="1" cap="all" spc="400" dirty="0">
                <a:latin typeface="+mn-lt"/>
              </a:rPr>
              <a:t>responses</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475989" y="1327759"/>
            <a:ext cx="11173216" cy="5298509"/>
          </a:xfrm>
        </p:spPr>
        <p:txBody>
          <a:bodyPr>
            <a:normAutofit/>
          </a:bodyPr>
          <a:lstStyle/>
          <a:p>
            <a:pPr algn="l"/>
            <a:r>
              <a:rPr lang="en-US" sz="2800" dirty="0">
                <a:solidFill>
                  <a:schemeClr val="tx1"/>
                </a:solidFill>
              </a:rPr>
              <a:t> The Lord be with you;</a:t>
            </a:r>
          </a:p>
          <a:p>
            <a:pPr algn="l"/>
            <a:r>
              <a:rPr lang="en-US" sz="2800" dirty="0">
                <a:solidFill>
                  <a:schemeClr val="tx1"/>
                </a:solidFill>
              </a:rPr>
              <a:t>        </a:t>
            </a:r>
            <a:r>
              <a:rPr lang="en-US" sz="3600" b="1" dirty="0">
                <a:solidFill>
                  <a:schemeClr val="tx1"/>
                </a:solidFill>
              </a:rPr>
              <a:t>And with thy spirit.</a:t>
            </a:r>
          </a:p>
          <a:p>
            <a:pPr algn="l"/>
            <a:r>
              <a:rPr lang="en-US" sz="2800" dirty="0">
                <a:solidFill>
                  <a:schemeClr val="tx1"/>
                </a:solidFill>
              </a:rPr>
              <a:t>        </a:t>
            </a:r>
          </a:p>
          <a:p>
            <a:pPr algn="l"/>
            <a:r>
              <a:rPr lang="en-US" sz="2800" dirty="0">
                <a:solidFill>
                  <a:schemeClr val="tx1"/>
                </a:solidFill>
              </a:rPr>
              <a:t>Let us pray.</a:t>
            </a:r>
          </a:p>
          <a:p>
            <a:pPr algn="l"/>
            <a:r>
              <a:rPr lang="en-US" sz="2800" dirty="0">
                <a:solidFill>
                  <a:schemeClr val="tx1"/>
                </a:solidFill>
              </a:rPr>
              <a:t>        Lord, have mercy upon us.</a:t>
            </a:r>
          </a:p>
          <a:p>
            <a:pPr algn="l"/>
            <a:r>
              <a:rPr lang="en-US" sz="3600" dirty="0">
                <a:solidFill>
                  <a:schemeClr val="tx1"/>
                </a:solidFill>
              </a:rPr>
              <a:t>        </a:t>
            </a:r>
            <a:r>
              <a:rPr lang="en-US" sz="3600" b="1" dirty="0">
                <a:solidFill>
                  <a:schemeClr val="tx1"/>
                </a:solidFill>
              </a:rPr>
              <a:t>Christ, have mercy upon us.</a:t>
            </a:r>
          </a:p>
          <a:p>
            <a:pPr algn="l"/>
            <a:r>
              <a:rPr lang="en-US" sz="2800" dirty="0">
                <a:solidFill>
                  <a:schemeClr val="tx1"/>
                </a:solidFill>
              </a:rPr>
              <a:t>        Lord, have mercy upon us.</a:t>
            </a:r>
            <a:endParaRPr lang="en-US" sz="2800" b="1" dirty="0">
              <a:solidFill>
                <a:schemeClr val="tx1"/>
              </a:solidFill>
            </a:endParaRPr>
          </a:p>
        </p:txBody>
      </p:sp>
    </p:spTree>
    <p:extLst>
      <p:ext uri="{BB962C8B-B14F-4D97-AF65-F5344CB8AC3E}">
        <p14:creationId xmlns:p14="http://schemas.microsoft.com/office/powerpoint/2010/main" val="134366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FFC000"/>
            </a:gs>
            <a:gs pos="5000">
              <a:schemeClr val="bg1">
                <a:lumMod val="95000"/>
              </a:schemeClr>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396658" y="323172"/>
            <a:ext cx="10701402" cy="1004587"/>
          </a:xfrm>
        </p:spPr>
        <p:txBody>
          <a:bodyPr>
            <a:normAutofit/>
          </a:bodyPr>
          <a:lstStyle/>
          <a:p>
            <a:r>
              <a:rPr lang="en-US" b="1" cap="all" spc="400" dirty="0">
                <a:latin typeface="+mn-lt"/>
              </a:rPr>
              <a:t>Lord’s Prayer</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475989" y="1327759"/>
            <a:ext cx="11173216" cy="5298509"/>
          </a:xfrm>
          <a:noFill/>
        </p:spPr>
        <p:txBody>
          <a:bodyPr>
            <a:normAutofit/>
          </a:bodyPr>
          <a:lstStyle/>
          <a:p>
            <a:pPr marR="74930">
              <a:lnSpc>
                <a:spcPct val="105000"/>
              </a:lnSpc>
              <a:spcAft>
                <a:spcPts val="800"/>
              </a:spcAft>
            </a:pPr>
            <a:r>
              <a:rPr lang="en-GB" sz="3200"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OUR Father </a:t>
            </a: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which art in heaven,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Hallowed be thy Name,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Thy kingdom come,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Thy will be done,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earth as it is in heaven.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Give us this day our daily bread;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forgive us our trespasses,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 we forgive them that trespass against us;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lead us not into temptation, </a:t>
            </a:r>
            <a:b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3200" b="1"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But deliver us from evil. Amen.</a:t>
            </a:r>
            <a:endParaRPr lang="en-GB" sz="1800"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992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FFFF00"/>
            </a:gs>
            <a:gs pos="5000">
              <a:srgbClr val="FFFFCC"/>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396658" y="323172"/>
            <a:ext cx="10701402" cy="1004587"/>
          </a:xfrm>
        </p:spPr>
        <p:txBody>
          <a:bodyPr>
            <a:normAutofit/>
          </a:bodyPr>
          <a:lstStyle/>
          <a:p>
            <a:r>
              <a:rPr lang="en-US" b="1" cap="all" spc="400" dirty="0">
                <a:latin typeface="+mn-lt"/>
              </a:rPr>
              <a:t>Versicles</a:t>
            </a:r>
            <a:endParaRPr lang="en-US"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475988" y="1327759"/>
            <a:ext cx="11716011" cy="5298509"/>
          </a:xfrm>
        </p:spPr>
        <p:txBody>
          <a:bodyPr>
            <a:normAutofit fontScale="92500" lnSpcReduction="10000"/>
          </a:bodyPr>
          <a:lstStyle/>
          <a:p>
            <a:pPr marR="74930" algn="l">
              <a:lnSpc>
                <a:spcPct val="105000"/>
              </a:lnSpc>
              <a:spcAft>
                <a:spcPts val="800"/>
              </a:spcAft>
            </a:pPr>
            <a:r>
              <a:rPr lang="en-US" sz="2800" cap="none" dirty="0">
                <a:solidFill>
                  <a:schemeClr val="tx1"/>
                </a:solidFill>
              </a:rPr>
              <a:t>O Lord, shew thy mercy upon us; </a:t>
            </a:r>
            <a:r>
              <a:rPr lang="en-US" sz="3200" b="1" cap="none" dirty="0">
                <a:solidFill>
                  <a:schemeClr val="tx1"/>
                </a:solidFill>
              </a:rPr>
              <a:t>And grant us thy salvation.</a:t>
            </a:r>
          </a:p>
          <a:p>
            <a:pPr marR="74930" algn="l">
              <a:lnSpc>
                <a:spcPct val="105000"/>
              </a:lnSpc>
              <a:spcAft>
                <a:spcPts val="800"/>
              </a:spcAft>
            </a:pPr>
            <a:r>
              <a:rPr lang="en-US" sz="2800" cap="none" dirty="0">
                <a:solidFill>
                  <a:schemeClr val="tx1"/>
                </a:solidFill>
              </a:rPr>
              <a:t>O Lord, save the Queen;   </a:t>
            </a:r>
            <a:r>
              <a:rPr lang="en-US" sz="3200" b="1" cap="none" dirty="0">
                <a:solidFill>
                  <a:schemeClr val="tx1"/>
                </a:solidFill>
              </a:rPr>
              <a:t>And mercifully hear us when we call upon thee.</a:t>
            </a:r>
          </a:p>
          <a:p>
            <a:pPr marR="74930" algn="l">
              <a:lnSpc>
                <a:spcPct val="105000"/>
              </a:lnSpc>
              <a:spcAft>
                <a:spcPts val="800"/>
              </a:spcAft>
            </a:pPr>
            <a:r>
              <a:rPr lang="en-US" sz="2800" cap="none" dirty="0">
                <a:solidFill>
                  <a:schemeClr val="tx1"/>
                </a:solidFill>
              </a:rPr>
              <a:t>Endue thy Ministers with righteousness;   </a:t>
            </a:r>
            <a:r>
              <a:rPr lang="en-US" sz="3000" b="1" cap="none" dirty="0">
                <a:solidFill>
                  <a:schemeClr val="tx1"/>
                </a:solidFill>
              </a:rPr>
              <a:t>And make thy chosen people joyful.</a:t>
            </a:r>
          </a:p>
          <a:p>
            <a:pPr marR="74930" algn="l">
              <a:lnSpc>
                <a:spcPct val="105000"/>
              </a:lnSpc>
              <a:spcAft>
                <a:spcPts val="800"/>
              </a:spcAft>
            </a:pPr>
            <a:r>
              <a:rPr lang="en-US" sz="2800" cap="none" dirty="0">
                <a:solidFill>
                  <a:schemeClr val="tx1"/>
                </a:solidFill>
              </a:rPr>
              <a:t>O Lord, save thy people;   </a:t>
            </a:r>
            <a:r>
              <a:rPr lang="en-US" sz="3000" b="1" cap="none" dirty="0">
                <a:solidFill>
                  <a:schemeClr val="tx1"/>
                </a:solidFill>
              </a:rPr>
              <a:t>And bless thine inheritance.</a:t>
            </a:r>
          </a:p>
          <a:p>
            <a:pPr marR="74930" algn="l">
              <a:lnSpc>
                <a:spcPct val="105000"/>
              </a:lnSpc>
              <a:spcAft>
                <a:spcPts val="800"/>
              </a:spcAft>
            </a:pPr>
            <a:r>
              <a:rPr lang="en-US" sz="2800" cap="none" dirty="0">
                <a:solidFill>
                  <a:schemeClr val="tx1"/>
                </a:solidFill>
              </a:rPr>
              <a:t>Give peace in our time, O Lord;</a:t>
            </a:r>
          </a:p>
          <a:p>
            <a:pPr marR="74930" algn="l">
              <a:lnSpc>
                <a:spcPct val="105000"/>
              </a:lnSpc>
              <a:spcAft>
                <a:spcPts val="800"/>
              </a:spcAft>
            </a:pPr>
            <a:r>
              <a:rPr lang="en-US" sz="2800" cap="none" dirty="0">
                <a:solidFill>
                  <a:schemeClr val="tx1"/>
                </a:solidFill>
              </a:rPr>
              <a:t>  	</a:t>
            </a:r>
            <a:r>
              <a:rPr lang="en-US" sz="3000" b="1" cap="none" dirty="0">
                <a:solidFill>
                  <a:schemeClr val="tx1"/>
                </a:solidFill>
              </a:rPr>
              <a:t>Because there is none other that </a:t>
            </a:r>
            <a:r>
              <a:rPr lang="en-US" sz="3000" b="1" cap="none" dirty="0" err="1">
                <a:solidFill>
                  <a:schemeClr val="tx1"/>
                </a:solidFill>
              </a:rPr>
              <a:t>fighteth</a:t>
            </a:r>
            <a:r>
              <a:rPr lang="en-US" sz="3000" b="1" cap="none" dirty="0">
                <a:solidFill>
                  <a:schemeClr val="tx1"/>
                </a:solidFill>
              </a:rPr>
              <a:t> for us, but only thou, O God.</a:t>
            </a:r>
          </a:p>
          <a:p>
            <a:pPr marR="74930" algn="l">
              <a:lnSpc>
                <a:spcPct val="105000"/>
              </a:lnSpc>
              <a:spcAft>
                <a:spcPts val="800"/>
              </a:spcAft>
            </a:pPr>
            <a:r>
              <a:rPr lang="en-US" sz="2800" cap="none" dirty="0">
                <a:solidFill>
                  <a:schemeClr val="tx1"/>
                </a:solidFill>
              </a:rPr>
              <a:t>O God, make clean our hearts within us;   </a:t>
            </a:r>
            <a:r>
              <a:rPr lang="en-US" sz="3000" b="1" cap="none" dirty="0">
                <a:solidFill>
                  <a:schemeClr val="tx1"/>
                </a:solidFill>
              </a:rPr>
              <a:t>And take not thy Holy Spirit from us.</a:t>
            </a:r>
          </a:p>
          <a:p>
            <a:pPr marR="74930" algn="l">
              <a:lnSpc>
                <a:spcPct val="105000"/>
              </a:lnSpc>
              <a:spcAft>
                <a:spcPts val="800"/>
              </a:spcAft>
            </a:pPr>
            <a:r>
              <a:rPr lang="en-GB" sz="3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439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FFFFCC"/>
            </a:gs>
            <a:gs pos="0">
              <a:srgbClr val="FFFF00"/>
            </a:gs>
          </a:gsLst>
          <a:lin ang="8100000" scaled="1"/>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a:blip r:embed="rId3"/>
          <a:srcRect/>
          <a:stretch/>
        </p:blipFill>
        <p:spPr>
          <a:xfrm>
            <a:off x="140358" y="2626821"/>
            <a:ext cx="2962089" cy="3211272"/>
          </a:xfrm>
        </p:spPr>
      </p:pic>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solidFill>
                  <a:schemeClr val="accent6">
                    <a:lumMod val="75000"/>
                  </a:schemeClr>
                </a:solidFill>
              </a:rPr>
              <a:t>Opening Hymn</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solidFill>
                  <a:schemeClr val="accent6">
                    <a:lumMod val="75000"/>
                  </a:schemeClr>
                </a:solidFill>
              </a:rPr>
              <a:pPr/>
              <a:t>2</a:t>
            </a:fld>
            <a:endParaRPr lang="en-US" dirty="0">
              <a:solidFill>
                <a:schemeClr val="accent6">
                  <a:lumMod val="75000"/>
                </a:schemeClr>
              </a:solidFill>
            </a:endParaRPr>
          </a:p>
        </p:txBody>
      </p:sp>
      <p:sp>
        <p:nvSpPr>
          <p:cNvPr id="13" name="TextBox 12">
            <a:extLst>
              <a:ext uri="{FF2B5EF4-FFF2-40B4-BE49-F238E27FC236}">
                <a16:creationId xmlns:a16="http://schemas.microsoft.com/office/drawing/2014/main" id="{0EB3D337-FC22-42B2-8F95-02107A8AC5D8}"/>
              </a:ext>
            </a:extLst>
          </p:cNvPr>
          <p:cNvSpPr txBox="1"/>
          <p:nvPr/>
        </p:nvSpPr>
        <p:spPr>
          <a:xfrm>
            <a:off x="140358" y="201168"/>
            <a:ext cx="7091237" cy="646331"/>
          </a:xfrm>
          <a:prstGeom prst="rect">
            <a:avLst/>
          </a:prstGeom>
          <a:noFill/>
        </p:spPr>
        <p:txBody>
          <a:bodyPr wrap="none" rtlCol="0">
            <a:spAutoFit/>
          </a:bodyPr>
          <a:lstStyle/>
          <a:p>
            <a:r>
              <a:rPr lang="en-GB" sz="3600" b="1" dirty="0">
                <a:solidFill>
                  <a:schemeClr val="accent6">
                    <a:lumMod val="75000"/>
                  </a:schemeClr>
                </a:solidFill>
              </a:rPr>
              <a:t>MUTE</a:t>
            </a:r>
            <a:r>
              <a:rPr lang="en-GB" sz="3600" dirty="0">
                <a:solidFill>
                  <a:schemeClr val="accent6">
                    <a:lumMod val="75000"/>
                  </a:schemeClr>
                </a:solidFill>
              </a:rPr>
              <a:t> and sing to the music at home</a:t>
            </a:r>
          </a:p>
        </p:txBody>
      </p:sp>
      <p:pic>
        <p:nvPicPr>
          <p:cNvPr id="2" name="Online Media 1" title="Come Down, O Love Divine! | Virtual Worship Choir">
            <a:hlinkClick r:id="" action="ppaction://media"/>
            <a:extLst>
              <a:ext uri="{FF2B5EF4-FFF2-40B4-BE49-F238E27FC236}">
                <a16:creationId xmlns:a16="http://schemas.microsoft.com/office/drawing/2014/main" id="{1DB85F16-6196-41FB-AF78-F29575B91DAD}"/>
              </a:ext>
            </a:extLst>
          </p:cNvPr>
          <p:cNvPicPr>
            <a:picLocks noRot="1" noChangeAspect="1"/>
          </p:cNvPicPr>
          <p:nvPr>
            <a:videoFile r:link="rId1"/>
          </p:nvPr>
        </p:nvPicPr>
        <p:blipFill>
          <a:blip r:embed="rId4"/>
          <a:stretch>
            <a:fillRect/>
          </a:stretch>
        </p:blipFill>
        <p:spPr>
          <a:xfrm>
            <a:off x="3105152" y="1257490"/>
            <a:ext cx="8950181" cy="5056853"/>
          </a:xfrm>
          <a:prstGeom prst="rect">
            <a:avLst/>
          </a:prstGeom>
        </p:spPr>
      </p:pic>
    </p:spTree>
    <p:extLst>
      <p:ext uri="{BB962C8B-B14F-4D97-AF65-F5344CB8AC3E}">
        <p14:creationId xmlns:p14="http://schemas.microsoft.com/office/powerpoint/2010/main" val="16135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396658" y="323172"/>
            <a:ext cx="10701402" cy="1004587"/>
          </a:xfrm>
        </p:spPr>
        <p:txBody>
          <a:bodyPr>
            <a:normAutofit/>
          </a:bodyPr>
          <a:lstStyle/>
          <a:p>
            <a:r>
              <a:rPr lang="en-US" b="1" cap="all" spc="400" dirty="0">
                <a:solidFill>
                  <a:schemeClr val="accent6">
                    <a:lumMod val="75000"/>
                  </a:schemeClr>
                </a:solidFill>
                <a:latin typeface="+mn-lt"/>
              </a:rPr>
              <a:t>Collect of the Day</a:t>
            </a:r>
            <a:endParaRPr lang="en-US" dirty="0">
              <a:solidFill>
                <a:schemeClr val="accent6">
                  <a:lumMod val="75000"/>
                </a:schemeClr>
              </a:solidFill>
            </a:endParaRPr>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475988" y="1327759"/>
            <a:ext cx="11716011" cy="5298509"/>
          </a:xfrm>
        </p:spPr>
        <p:txBody>
          <a:bodyPr>
            <a:normAutofit/>
          </a:bodyPr>
          <a:lstStyle/>
          <a:p>
            <a:pPr marR="74930" algn="l">
              <a:lnSpc>
                <a:spcPct val="105000"/>
              </a:lnSpc>
              <a:spcAft>
                <a:spcPts val="800"/>
              </a:spcAft>
            </a:pPr>
            <a:r>
              <a:rPr lang="en-US" sz="2800" u="sng" dirty="0">
                <a:solidFill>
                  <a:schemeClr val="accent6">
                    <a:lumMod val="75000"/>
                  </a:schemeClr>
                </a:solidFill>
              </a:rPr>
              <a:t>Collect for Whitsunday – The Day of Pentecost</a:t>
            </a:r>
          </a:p>
          <a:p>
            <a:pPr marR="74930" algn="l">
              <a:lnSpc>
                <a:spcPct val="105000"/>
              </a:lnSpc>
              <a:spcAft>
                <a:spcPts val="800"/>
              </a:spcAft>
            </a:pPr>
            <a:r>
              <a:rPr lang="en-US" sz="3200" cap="none" dirty="0">
                <a:solidFill>
                  <a:schemeClr val="accent6">
                    <a:lumMod val="50000"/>
                  </a:schemeClr>
                </a:solidFill>
                <a:latin typeface="Century Schoolbook, Georgia, serif"/>
              </a:rPr>
              <a:t>GOD, who as at this time didst teach the hearts of thy faithful people, by the sending to them the light of thy Holy Spirit: Grant us by the same Spirit to have a right judgement in all things, and evermore to rejoice in his holy comfort; through the merits of Christ Jesus our </a:t>
            </a:r>
            <a:r>
              <a:rPr lang="en-US" sz="3200" cap="none" dirty="0" err="1">
                <a:solidFill>
                  <a:schemeClr val="accent6">
                    <a:lumMod val="50000"/>
                  </a:schemeClr>
                </a:solidFill>
                <a:latin typeface="Century Schoolbook, Georgia, serif"/>
              </a:rPr>
              <a:t>Saviour</a:t>
            </a:r>
            <a:r>
              <a:rPr lang="en-US" sz="3200" cap="none" dirty="0">
                <a:solidFill>
                  <a:schemeClr val="accent6">
                    <a:lumMod val="50000"/>
                  </a:schemeClr>
                </a:solidFill>
                <a:latin typeface="Century Schoolbook, Georgia, serif"/>
              </a:rPr>
              <a:t>, who </a:t>
            </a:r>
            <a:r>
              <a:rPr lang="en-US" sz="3200" cap="none" dirty="0" err="1">
                <a:solidFill>
                  <a:schemeClr val="accent6">
                    <a:lumMod val="50000"/>
                  </a:schemeClr>
                </a:solidFill>
                <a:latin typeface="Century Schoolbook, Georgia, serif"/>
              </a:rPr>
              <a:t>liveth</a:t>
            </a:r>
            <a:r>
              <a:rPr lang="en-US" sz="3200" cap="none" dirty="0">
                <a:solidFill>
                  <a:schemeClr val="accent6">
                    <a:lumMod val="50000"/>
                  </a:schemeClr>
                </a:solidFill>
                <a:latin typeface="Century Schoolbook, Georgia, serif"/>
              </a:rPr>
              <a:t> and </a:t>
            </a:r>
            <a:r>
              <a:rPr lang="en-US" sz="3200" cap="none" dirty="0" err="1">
                <a:solidFill>
                  <a:schemeClr val="accent6">
                    <a:lumMod val="50000"/>
                  </a:schemeClr>
                </a:solidFill>
                <a:latin typeface="Century Schoolbook, Georgia, serif"/>
              </a:rPr>
              <a:t>reigneth</a:t>
            </a:r>
            <a:r>
              <a:rPr lang="en-US" sz="3200" cap="none" dirty="0">
                <a:solidFill>
                  <a:schemeClr val="accent6">
                    <a:lumMod val="50000"/>
                  </a:schemeClr>
                </a:solidFill>
                <a:latin typeface="Century Schoolbook, Georgia, serif"/>
              </a:rPr>
              <a:t> with thee, in the unity of the same Spirit, one God, world without end. </a:t>
            </a:r>
            <a:r>
              <a:rPr lang="en-US" sz="4000" b="1" cap="none" dirty="0">
                <a:solidFill>
                  <a:schemeClr val="accent6">
                    <a:lumMod val="75000"/>
                  </a:schemeClr>
                </a:solidFill>
              </a:rPr>
              <a:t>Amen.</a:t>
            </a:r>
            <a:endParaRPr lang="en-GB" sz="2400" b="1" cap="none"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077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396658" y="323172"/>
            <a:ext cx="10701402" cy="1004587"/>
          </a:xfrm>
        </p:spPr>
        <p:txBody>
          <a:bodyPr>
            <a:normAutofit/>
          </a:bodyPr>
          <a:lstStyle/>
          <a:p>
            <a:r>
              <a:rPr lang="en-US" b="1" cap="all" spc="400" dirty="0">
                <a:solidFill>
                  <a:schemeClr val="accent6">
                    <a:lumMod val="75000"/>
                  </a:schemeClr>
                </a:solidFill>
                <a:latin typeface="+mn-lt"/>
              </a:rPr>
              <a:t>Second Collect</a:t>
            </a:r>
            <a:endParaRPr lang="en-US" dirty="0">
              <a:solidFill>
                <a:schemeClr val="accent6">
                  <a:lumMod val="75000"/>
                </a:schemeClr>
              </a:solidFill>
            </a:endParaRPr>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475988" y="1327759"/>
            <a:ext cx="11716011" cy="5298509"/>
          </a:xfrm>
        </p:spPr>
        <p:txBody>
          <a:bodyPr>
            <a:normAutofit/>
          </a:bodyPr>
          <a:lstStyle/>
          <a:p>
            <a:pPr marR="74930" algn="l">
              <a:lnSpc>
                <a:spcPct val="105000"/>
              </a:lnSpc>
              <a:spcAft>
                <a:spcPts val="800"/>
              </a:spcAft>
            </a:pPr>
            <a:r>
              <a:rPr lang="en-US" sz="2800" cap="none" dirty="0">
                <a:solidFill>
                  <a:schemeClr val="accent6">
                    <a:lumMod val="75000"/>
                  </a:schemeClr>
                </a:solidFill>
              </a:rPr>
              <a:t>O GOD, </a:t>
            </a:r>
            <a:br>
              <a:rPr lang="en-US" sz="2800" cap="none" dirty="0">
                <a:solidFill>
                  <a:schemeClr val="accent6">
                    <a:lumMod val="75000"/>
                  </a:schemeClr>
                </a:solidFill>
              </a:rPr>
            </a:br>
            <a:r>
              <a:rPr lang="en-US" sz="2800" cap="none" dirty="0">
                <a:solidFill>
                  <a:schemeClr val="accent6">
                    <a:lumMod val="75000"/>
                  </a:schemeClr>
                </a:solidFill>
              </a:rPr>
              <a:t>from whom all holy desires, all good counsels, </a:t>
            </a:r>
            <a:br>
              <a:rPr lang="en-US" sz="2800" cap="none" dirty="0">
                <a:solidFill>
                  <a:schemeClr val="accent6">
                    <a:lumMod val="75000"/>
                  </a:schemeClr>
                </a:solidFill>
              </a:rPr>
            </a:br>
            <a:r>
              <a:rPr lang="en-US" sz="2800" cap="none" dirty="0">
                <a:solidFill>
                  <a:schemeClr val="accent6">
                    <a:lumMod val="75000"/>
                  </a:schemeClr>
                </a:solidFill>
              </a:rPr>
              <a:t>and all just works do proceed: </a:t>
            </a:r>
            <a:br>
              <a:rPr lang="en-US" sz="2800" cap="none" dirty="0">
                <a:solidFill>
                  <a:schemeClr val="accent6">
                    <a:lumMod val="75000"/>
                  </a:schemeClr>
                </a:solidFill>
              </a:rPr>
            </a:br>
            <a:r>
              <a:rPr lang="en-US" sz="2800" cap="none" dirty="0">
                <a:solidFill>
                  <a:schemeClr val="accent6">
                    <a:lumMod val="75000"/>
                  </a:schemeClr>
                </a:solidFill>
              </a:rPr>
              <a:t>Give unto thy servants that peace which the world cannot give; </a:t>
            </a:r>
            <a:br>
              <a:rPr lang="en-US" sz="2800" cap="none" dirty="0">
                <a:solidFill>
                  <a:schemeClr val="accent6">
                    <a:lumMod val="75000"/>
                  </a:schemeClr>
                </a:solidFill>
              </a:rPr>
            </a:br>
            <a:r>
              <a:rPr lang="en-US" sz="2800" cap="none" dirty="0">
                <a:solidFill>
                  <a:schemeClr val="accent6">
                    <a:lumMod val="75000"/>
                  </a:schemeClr>
                </a:solidFill>
              </a:rPr>
              <a:t>that both our hearts may be set to obey thy commandments, </a:t>
            </a:r>
            <a:br>
              <a:rPr lang="en-US" sz="2800" cap="none" dirty="0">
                <a:solidFill>
                  <a:schemeClr val="accent6">
                    <a:lumMod val="75000"/>
                  </a:schemeClr>
                </a:solidFill>
              </a:rPr>
            </a:br>
            <a:r>
              <a:rPr lang="en-US" sz="2800" cap="none" dirty="0">
                <a:solidFill>
                  <a:schemeClr val="accent6">
                    <a:lumMod val="75000"/>
                  </a:schemeClr>
                </a:solidFill>
              </a:rPr>
              <a:t>and also that by thee we being defended from the fear of our enemies may pass our time in rest and quietness; </a:t>
            </a:r>
            <a:br>
              <a:rPr lang="en-US" sz="2800" cap="none" dirty="0">
                <a:solidFill>
                  <a:schemeClr val="accent6">
                    <a:lumMod val="75000"/>
                  </a:schemeClr>
                </a:solidFill>
              </a:rPr>
            </a:br>
            <a:r>
              <a:rPr lang="en-US" sz="2800" cap="none" dirty="0">
                <a:solidFill>
                  <a:schemeClr val="accent6">
                    <a:lumMod val="75000"/>
                  </a:schemeClr>
                </a:solidFill>
              </a:rPr>
              <a:t>through the merits of Jesus Christ our </a:t>
            </a:r>
            <a:r>
              <a:rPr lang="en-US" sz="2800" cap="none" dirty="0" err="1">
                <a:solidFill>
                  <a:schemeClr val="accent6">
                    <a:lumMod val="75000"/>
                  </a:schemeClr>
                </a:solidFill>
              </a:rPr>
              <a:t>Saviour</a:t>
            </a:r>
            <a:r>
              <a:rPr lang="en-US" sz="2800" cap="none" dirty="0">
                <a:solidFill>
                  <a:schemeClr val="accent6">
                    <a:lumMod val="75000"/>
                  </a:schemeClr>
                </a:solidFill>
              </a:rPr>
              <a:t>. </a:t>
            </a:r>
            <a:br>
              <a:rPr lang="en-US" sz="2800" cap="none" dirty="0">
                <a:solidFill>
                  <a:schemeClr val="accent6">
                    <a:lumMod val="75000"/>
                  </a:schemeClr>
                </a:solidFill>
              </a:rPr>
            </a:br>
            <a:r>
              <a:rPr lang="en-US" sz="4000" b="1" dirty="0">
                <a:solidFill>
                  <a:schemeClr val="accent6">
                    <a:lumMod val="75000"/>
                  </a:schemeClr>
                </a:solidFill>
              </a:rPr>
              <a:t>Amen</a:t>
            </a:r>
            <a:r>
              <a:rPr lang="en-GB" sz="44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6971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A2A53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396658" y="323172"/>
            <a:ext cx="10701402" cy="1004587"/>
          </a:xfrm>
        </p:spPr>
        <p:txBody>
          <a:bodyPr>
            <a:normAutofit/>
          </a:bodyPr>
          <a:lstStyle/>
          <a:p>
            <a:r>
              <a:rPr lang="en-US" b="1" cap="all" spc="400" dirty="0">
                <a:solidFill>
                  <a:schemeClr val="accent6">
                    <a:lumMod val="20000"/>
                    <a:lumOff val="80000"/>
                  </a:schemeClr>
                </a:solidFill>
                <a:latin typeface="+mn-lt"/>
              </a:rPr>
              <a:t>THIRD Collect </a:t>
            </a:r>
            <a:r>
              <a:rPr lang="en-US" sz="1800" b="1" cap="all" spc="400" dirty="0">
                <a:solidFill>
                  <a:schemeClr val="accent6">
                    <a:lumMod val="20000"/>
                    <a:lumOff val="80000"/>
                  </a:schemeClr>
                </a:solidFill>
                <a:latin typeface="+mn-lt"/>
              </a:rPr>
              <a:t>together</a:t>
            </a:r>
            <a:endParaRPr lang="en-US" dirty="0">
              <a:solidFill>
                <a:schemeClr val="accent6">
                  <a:lumMod val="20000"/>
                  <a:lumOff val="80000"/>
                </a:schemeClr>
              </a:solidFill>
            </a:endParaRPr>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475988" y="1327759"/>
            <a:ext cx="11716011" cy="5298509"/>
          </a:xfrm>
        </p:spPr>
        <p:txBody>
          <a:bodyPr>
            <a:normAutofit/>
          </a:bodyPr>
          <a:lstStyle/>
          <a:p>
            <a:pPr marR="74930" algn="l">
              <a:lnSpc>
                <a:spcPct val="105000"/>
              </a:lnSpc>
              <a:spcAft>
                <a:spcPts val="800"/>
              </a:spcAft>
            </a:pPr>
            <a:endParaRPr lang="en-US" sz="3600" b="1" dirty="0">
              <a:solidFill>
                <a:schemeClr val="accent6">
                  <a:lumMod val="20000"/>
                  <a:lumOff val="80000"/>
                </a:schemeClr>
              </a:solidFill>
            </a:endParaRPr>
          </a:p>
          <a:p>
            <a:pPr marR="74930" algn="l">
              <a:lnSpc>
                <a:spcPct val="105000"/>
              </a:lnSpc>
              <a:spcAft>
                <a:spcPts val="800"/>
              </a:spcAft>
            </a:pPr>
            <a:r>
              <a:rPr lang="en-US" sz="3600" b="1" cap="none" dirty="0">
                <a:solidFill>
                  <a:schemeClr val="accent6">
                    <a:lumMod val="20000"/>
                    <a:lumOff val="80000"/>
                  </a:schemeClr>
                </a:solidFill>
              </a:rPr>
              <a:t>LIGHTEN our darkness, we beseech thee, O Lord; </a:t>
            </a:r>
          </a:p>
          <a:p>
            <a:pPr marR="74930" algn="l">
              <a:lnSpc>
                <a:spcPct val="105000"/>
              </a:lnSpc>
              <a:spcAft>
                <a:spcPts val="800"/>
              </a:spcAft>
            </a:pPr>
            <a:r>
              <a:rPr lang="en-US" sz="3600" b="1" cap="none" dirty="0">
                <a:solidFill>
                  <a:schemeClr val="accent6">
                    <a:lumMod val="20000"/>
                    <a:lumOff val="80000"/>
                  </a:schemeClr>
                </a:solidFill>
              </a:rPr>
              <a:t>and by thy great mercy defend us </a:t>
            </a:r>
          </a:p>
          <a:p>
            <a:pPr marR="74930" algn="l">
              <a:lnSpc>
                <a:spcPct val="105000"/>
              </a:lnSpc>
              <a:spcAft>
                <a:spcPts val="800"/>
              </a:spcAft>
            </a:pPr>
            <a:r>
              <a:rPr lang="en-US" sz="3600" b="1" cap="none" dirty="0">
                <a:solidFill>
                  <a:schemeClr val="accent6">
                    <a:lumMod val="20000"/>
                    <a:lumOff val="80000"/>
                  </a:schemeClr>
                </a:solidFill>
              </a:rPr>
              <a:t>from all perils and dangers of this night; </a:t>
            </a:r>
          </a:p>
          <a:p>
            <a:pPr marR="74930" algn="l">
              <a:lnSpc>
                <a:spcPct val="105000"/>
              </a:lnSpc>
              <a:spcAft>
                <a:spcPts val="800"/>
              </a:spcAft>
            </a:pPr>
            <a:r>
              <a:rPr lang="en-US" sz="3600" b="1" cap="none" dirty="0">
                <a:solidFill>
                  <a:schemeClr val="accent6">
                    <a:lumMod val="20000"/>
                    <a:lumOff val="80000"/>
                  </a:schemeClr>
                </a:solidFill>
              </a:rPr>
              <a:t>for the love of thy only Son, </a:t>
            </a:r>
          </a:p>
          <a:p>
            <a:pPr marR="74930" algn="l">
              <a:lnSpc>
                <a:spcPct val="105000"/>
              </a:lnSpc>
              <a:spcAft>
                <a:spcPts val="800"/>
              </a:spcAft>
            </a:pPr>
            <a:r>
              <a:rPr lang="en-US" sz="3600" b="1" cap="none" dirty="0">
                <a:solidFill>
                  <a:schemeClr val="accent6">
                    <a:lumMod val="20000"/>
                    <a:lumOff val="80000"/>
                  </a:schemeClr>
                </a:solidFill>
              </a:rPr>
              <a:t>our </a:t>
            </a:r>
            <a:r>
              <a:rPr lang="en-US" sz="3600" b="1" cap="none" dirty="0" err="1">
                <a:solidFill>
                  <a:schemeClr val="accent6">
                    <a:lumMod val="20000"/>
                    <a:lumOff val="80000"/>
                  </a:schemeClr>
                </a:solidFill>
              </a:rPr>
              <a:t>Saviour</a:t>
            </a:r>
            <a:r>
              <a:rPr lang="en-US" sz="3600" b="1" cap="none" dirty="0">
                <a:solidFill>
                  <a:schemeClr val="accent6">
                    <a:lumMod val="20000"/>
                    <a:lumOff val="80000"/>
                  </a:schemeClr>
                </a:solidFill>
              </a:rPr>
              <a:t> Jesus Christ.  </a:t>
            </a:r>
            <a:r>
              <a:rPr lang="en-US" sz="4800" b="1" dirty="0">
                <a:solidFill>
                  <a:schemeClr val="accent6">
                    <a:lumMod val="20000"/>
                    <a:lumOff val="80000"/>
                  </a:schemeClr>
                </a:solidFill>
              </a:rPr>
              <a:t>Amen</a:t>
            </a:r>
            <a:r>
              <a:rPr lang="en-GB" sz="5400" b="1"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2400" b="1" dirty="0">
              <a:solidFill>
                <a:schemeClr val="accent6">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7463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FFC000"/>
            </a:gs>
            <a:gs pos="0">
              <a:schemeClr val="tx2">
                <a:lumMod val="40000"/>
                <a:lumOff val="60000"/>
              </a:schemeClr>
            </a:gs>
          </a:gsLst>
          <a:lin ang="81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EB3D337-FC22-42B2-8F95-02107A8AC5D8}"/>
              </a:ext>
            </a:extLst>
          </p:cNvPr>
          <p:cNvSpPr txBox="1"/>
          <p:nvPr/>
        </p:nvSpPr>
        <p:spPr>
          <a:xfrm>
            <a:off x="417843" y="434242"/>
            <a:ext cx="11290335" cy="584775"/>
          </a:xfrm>
          <a:prstGeom prst="rect">
            <a:avLst/>
          </a:prstGeom>
          <a:noFill/>
        </p:spPr>
        <p:txBody>
          <a:bodyPr wrap="none" rtlCol="0">
            <a:spAutoFit/>
          </a:bodyPr>
          <a:lstStyle/>
          <a:p>
            <a:r>
              <a:rPr lang="en-US" sz="3200" b="1" dirty="0">
                <a:solidFill>
                  <a:schemeClr val="accent6">
                    <a:lumMod val="75000"/>
                  </a:schemeClr>
                </a:solidFill>
              </a:rPr>
              <a:t>MUTE yourself </a:t>
            </a:r>
            <a:r>
              <a:rPr lang="en-US" sz="2000" dirty="0">
                <a:solidFill>
                  <a:schemeClr val="accent6">
                    <a:lumMod val="75000"/>
                  </a:schemeClr>
                </a:solidFill>
              </a:rPr>
              <a:t>and enjoy this tribute to Health Care workers all over the globe “Whispering Hope”</a:t>
            </a:r>
            <a:endParaRPr lang="en-GB" sz="2000" dirty="0">
              <a:solidFill>
                <a:schemeClr val="accent6">
                  <a:lumMod val="75000"/>
                </a:schemeClr>
              </a:solidFill>
            </a:endParaRPr>
          </a:p>
        </p:txBody>
      </p:sp>
      <p:pic>
        <p:nvPicPr>
          <p:cNvPr id="4" name="Online Media 3" title="Whispering Hope - Virtual Choir - Coimbatore Chamber Chorale (CCC)">
            <a:hlinkClick r:id="" action="ppaction://media"/>
            <a:extLst>
              <a:ext uri="{FF2B5EF4-FFF2-40B4-BE49-F238E27FC236}">
                <a16:creationId xmlns:a16="http://schemas.microsoft.com/office/drawing/2014/main" id="{181E6D8F-05DA-4208-BE54-09E1077B671D}"/>
              </a:ext>
            </a:extLst>
          </p:cNvPr>
          <p:cNvPicPr>
            <a:picLocks noRot="1" noChangeAspect="1"/>
          </p:cNvPicPr>
          <p:nvPr>
            <a:videoFile r:link="rId1"/>
          </p:nvPr>
        </p:nvPicPr>
        <p:blipFill>
          <a:blip r:embed="rId3"/>
          <a:stretch>
            <a:fillRect/>
          </a:stretch>
        </p:blipFill>
        <p:spPr>
          <a:xfrm>
            <a:off x="972614" y="1019017"/>
            <a:ext cx="10180791" cy="5752148"/>
          </a:xfrm>
          <a:prstGeom prst="rect">
            <a:avLst/>
          </a:prstGeom>
        </p:spPr>
      </p:pic>
    </p:spTree>
    <p:extLst>
      <p:ext uri="{BB962C8B-B14F-4D97-AF65-F5344CB8AC3E}">
        <p14:creationId xmlns:p14="http://schemas.microsoft.com/office/powerpoint/2010/main" val="61953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6000"/>
                <a:shade val="100000"/>
                <a:hueMod val="270000"/>
                <a:satMod val="200000"/>
                <a:lumMod val="128000"/>
              </a:schemeClr>
            </a:gs>
            <a:gs pos="100000">
              <a:schemeClr val="bg2">
                <a:lumMod val="20000"/>
                <a:lumOff val="80000"/>
              </a:schemeClr>
            </a:gs>
          </a:gsLst>
          <a:lin ang="2520000" scaled="0"/>
        </a:gra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t="21336" b="21336"/>
          <a:stretch/>
        </p:blipFill>
        <p:spPr>
          <a:xfrm>
            <a:off x="7503858" y="1640909"/>
            <a:ext cx="4215067" cy="4239385"/>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5781" y="804354"/>
            <a:ext cx="9870509" cy="5833997"/>
          </a:xfrm>
        </p:spPr>
        <p:txBody>
          <a:bodyPr>
            <a:normAutofit/>
          </a:bodyPr>
          <a:lstStyle/>
          <a:p>
            <a:pPr marR="74930">
              <a:lnSpc>
                <a:spcPct val="105000"/>
              </a:lnSpc>
              <a:spcAft>
                <a:spcPts val="800"/>
              </a:spcAft>
            </a:pP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Let us pray for the Queen, and all who are set in authority under her throughout her dominions.</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a:t>
            </a: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V. The King shall rejoice in thy strength, O Lord;</a:t>
            </a:r>
            <a:br>
              <a:rPr lang="en-GB" sz="2400" cap="none" dirty="0">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R. Exceeding glad shall he be of thy salvation.</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ALMIGHTY God, who </a:t>
            </a:r>
            <a:r>
              <a:rPr lang="en-GB" sz="2400" cap="none"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reignest</a:t>
            </a: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over the kingdoms of men: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We humbly beseech thee to bless our Sovereign Lady,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Queen Elizabeth, her Ministers and Parliaments,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and all who are set in authority under her throughout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her dominions; that they may order all things in wisdom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and righteousness, to the honour of thy holy Name,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and the good of thy Church and people;</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through Jesus Christ our Lord. </a:t>
            </a: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Amen.</a:t>
            </a:r>
            <a:endParaRPr lang="en-US" sz="2800" b="1" cap="none" dirty="0"/>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Prayers</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24</a:t>
            </a:fld>
            <a:endParaRPr lang="en-US" dirty="0"/>
          </a:p>
        </p:txBody>
      </p:sp>
    </p:spTree>
    <p:extLst>
      <p:ext uri="{BB962C8B-B14F-4D97-AF65-F5344CB8AC3E}">
        <p14:creationId xmlns:p14="http://schemas.microsoft.com/office/powerpoint/2010/main" val="861850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l="16906" r="16906"/>
          <a:stretch/>
        </p:blipFill>
        <p:spPr>
          <a:xfrm>
            <a:off x="7604125" y="1665520"/>
            <a:ext cx="4114799" cy="4114807"/>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5781" y="804354"/>
            <a:ext cx="11185742" cy="5833997"/>
          </a:xfrm>
        </p:spPr>
        <p:txBody>
          <a:bodyPr>
            <a:normAutofit/>
          </a:bodyPr>
          <a:lstStyle/>
          <a:p>
            <a:pPr marR="74930">
              <a:lnSpc>
                <a:spcPct val="105000"/>
              </a:lnSpc>
              <a:spcAft>
                <a:spcPts val="800"/>
              </a:spcAft>
            </a:pPr>
            <a:r>
              <a:rPr lang="en-GB" sz="2800" b="1" cap="none" dirty="0">
                <a:effectLst/>
                <a:latin typeface="Calibri" panose="020F0502020204030204" pitchFamily="34" charset="0"/>
                <a:ea typeface="Calibri" panose="020F0502020204030204" pitchFamily="34" charset="0"/>
                <a:cs typeface="Times New Roman" panose="02020603050405020304" pitchFamily="18" charset="0"/>
              </a:rPr>
              <a:t> </a:t>
            </a:r>
            <a:r>
              <a:rPr lang="en-GB" cap="none" dirty="0">
                <a:effectLst/>
                <a:latin typeface="Calibri" panose="020F0502020204030204" pitchFamily="34" charset="0"/>
                <a:ea typeface="Calibri" panose="020F0502020204030204" pitchFamily="34" charset="0"/>
                <a:cs typeface="Times New Roman" panose="02020603050405020304" pitchFamily="18" charset="0"/>
              </a:rPr>
              <a:t>Let us pray for the unity of all Christian people.</a:t>
            </a:r>
          </a:p>
          <a:p>
            <a:pPr marR="74930">
              <a:lnSpc>
                <a:spcPct val="105000"/>
              </a:lnSpc>
              <a:spcAft>
                <a:spcPts val="800"/>
              </a:spcAft>
            </a:pPr>
            <a:r>
              <a:rPr lang="en-GB"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V. Behold, how good and joyful a thing it is</a:t>
            </a:r>
            <a:r>
              <a:rPr lang="en-GB" b="1"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br>
              <a:rPr lang="en-GB" b="1"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b="1"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R. To dwell together in unity.</a:t>
            </a:r>
            <a:endParaRPr lang="en-GB"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cap="none" dirty="0">
                <a:effectLst/>
                <a:latin typeface="Calibri" panose="020F0502020204030204" pitchFamily="34" charset="0"/>
                <a:ea typeface="Calibri" panose="020F0502020204030204" pitchFamily="34" charset="0"/>
                <a:cs typeface="Times New Roman" panose="02020603050405020304" pitchFamily="18" charset="0"/>
              </a:rPr>
              <a:t>O GOD the Father of our Lord Jesus Christ, our only Saviour,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the Prince of Peace: Give us grace seriously to lay to heart the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great dangers we are in by our unhappy divisions.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Take away all hatred and prejudice, and whatsoever else may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hinder us from godly union and concord: that,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as there is but one Body, and one Spirit, and one hope of our calling,</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one Lord, one Faith, one Baptism, one God and Father of us all,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so we may henceforth be all of one heart, and of one soul,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united in one holy bond of truth and peace, of faith and charity,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and may with one mind and one mouth glorify thee; </a:t>
            </a:r>
            <a:br>
              <a:rPr lang="en-GB" cap="none" dirty="0">
                <a:effectLst/>
                <a:latin typeface="Calibri" panose="020F0502020204030204" pitchFamily="34" charset="0"/>
                <a:ea typeface="Calibri" panose="020F0502020204030204" pitchFamily="34" charset="0"/>
                <a:cs typeface="Times New Roman" panose="02020603050405020304" pitchFamily="18" charset="0"/>
              </a:rPr>
            </a:br>
            <a:r>
              <a:rPr lang="en-GB" cap="none" dirty="0">
                <a:effectLst/>
                <a:latin typeface="Calibri" panose="020F0502020204030204" pitchFamily="34" charset="0"/>
                <a:ea typeface="Calibri" panose="020F0502020204030204" pitchFamily="34" charset="0"/>
                <a:cs typeface="Times New Roman" panose="02020603050405020304" pitchFamily="18" charset="0"/>
              </a:rPr>
              <a:t>through Jesus Christ our Lord. </a:t>
            </a:r>
            <a:r>
              <a:rPr lang="en-GB" b="1" cap="none" dirty="0">
                <a:effectLst/>
                <a:latin typeface="Calibri" panose="020F0502020204030204" pitchFamily="34" charset="0"/>
                <a:ea typeface="Calibri" panose="020F0502020204030204" pitchFamily="34" charset="0"/>
                <a:cs typeface="Times New Roman" panose="02020603050405020304" pitchFamily="18" charset="0"/>
              </a:rPr>
              <a:t>Amen.</a:t>
            </a:r>
            <a:endParaRPr lang="en-GB" cap="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Prayers</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25</a:t>
            </a:fld>
            <a:endParaRPr lang="en-US" dirty="0"/>
          </a:p>
        </p:txBody>
      </p:sp>
    </p:spTree>
    <p:extLst>
      <p:ext uri="{BB962C8B-B14F-4D97-AF65-F5344CB8AC3E}">
        <p14:creationId xmlns:p14="http://schemas.microsoft.com/office/powerpoint/2010/main" val="2910733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a:stretch/>
        </p:blipFill>
        <p:spPr>
          <a:xfrm>
            <a:off x="7964424" y="1997612"/>
            <a:ext cx="3964979" cy="3471315"/>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5781" y="804354"/>
            <a:ext cx="11185742" cy="5833997"/>
          </a:xfrm>
        </p:spPr>
        <p:txBody>
          <a:bodyPr>
            <a:normAutofit/>
          </a:bodyPr>
          <a:lstStyle/>
          <a:p>
            <a:pPr marR="74930">
              <a:lnSpc>
                <a:spcPct val="105000"/>
              </a:lnSpc>
              <a:spcAft>
                <a:spcPts val="800"/>
              </a:spcAft>
            </a:pP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Let us pray for the extension of Christ’s kingdom throughout the world.</a:t>
            </a:r>
          </a:p>
          <a:p>
            <a:pPr marR="74930">
              <a:lnSpc>
                <a:spcPct val="105000"/>
              </a:lnSpc>
              <a:spcAft>
                <a:spcPts val="800"/>
              </a:spcAft>
            </a:pPr>
            <a:r>
              <a:rPr lang="en-GB" sz="2400" b="1"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V. How beautiful are the feet of them that preach the gospel of peace;</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GB" sz="2400" b="1"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 And bring glad tidings of good things.</a:t>
            </a:r>
            <a:endPar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b="1"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O GOD our heavenly Father, who didst manifest thy love </a:t>
            </a:r>
            <a:b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by sending thine only-begotten Son into the world that </a:t>
            </a:r>
            <a:b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all might live through him: Pour thy Spirit upon thy </a:t>
            </a:r>
            <a:b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Church that it may fulfil his command to make disciples </a:t>
            </a:r>
            <a:b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of all the nations; send forth, we beseech thee, labourers </a:t>
            </a:r>
            <a:b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into thy harvest; and hasten the time when the fulness of </a:t>
            </a:r>
            <a:b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the Gentiles shall be gathered in, and all Israel shall be saved; </a:t>
            </a:r>
            <a:b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through the same thy Son Jesus Christ our Lord. </a:t>
            </a:r>
            <a:r>
              <a:rPr lang="en-GB" sz="2400" b="1"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rPr>
              <a:t>Amen.</a:t>
            </a:r>
            <a:endParaRPr lang="en-GB" sz="2400" cap="none" dirty="0">
              <a:solidFill>
                <a:schemeClr val="bg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Prayers</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26</a:t>
            </a:fld>
            <a:endParaRPr lang="en-US" dirty="0"/>
          </a:p>
        </p:txBody>
      </p:sp>
    </p:spTree>
    <p:extLst>
      <p:ext uri="{BB962C8B-B14F-4D97-AF65-F5344CB8AC3E}">
        <p14:creationId xmlns:p14="http://schemas.microsoft.com/office/powerpoint/2010/main" val="277832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l="16692" r="16692"/>
          <a:stretch/>
        </p:blipFill>
        <p:spPr>
          <a:xfrm>
            <a:off x="7574496" y="1665520"/>
            <a:ext cx="4144429" cy="4144437"/>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5781" y="804354"/>
            <a:ext cx="11185742" cy="5833997"/>
          </a:xfrm>
        </p:spPr>
        <p:txBody>
          <a:bodyPr>
            <a:normAutofit/>
          </a:bodyPr>
          <a:lstStyle/>
          <a:p>
            <a:pPr marR="74930">
              <a:lnSpc>
                <a:spcPct val="105000"/>
              </a:lnSpc>
              <a:spcAft>
                <a:spcPts val="800"/>
              </a:spcAft>
            </a:pP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V. Desire of me, and I shall give thee the heathen for thine inheritance;</a:t>
            </a:r>
            <a:br>
              <a:rPr lang="en-GB" sz="2400" cap="none" dirty="0">
                <a:effectLst/>
                <a:latin typeface="Calibri" panose="020F0502020204030204" pitchFamily="34" charset="0"/>
                <a:ea typeface="Calibri" panose="020F0502020204030204" pitchFamily="34" charset="0"/>
                <a:cs typeface="Times New Roman" panose="02020603050405020304" pitchFamily="18" charset="0"/>
              </a:rPr>
            </a:b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R. And the utmost parts of the earth for thy possession.</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 GOD, who hast made of one blood all nations of men </a:t>
            </a:r>
            <a:b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for to dwell on all the face of the earth, and didst send </a:t>
            </a:r>
            <a:b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thy blessed Son to preach peace to them that are afar </a:t>
            </a:r>
            <a:b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off and to them that are nigh: Grant that the people </a:t>
            </a:r>
            <a:b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who sit in darkness and the shadow of death may feel </a:t>
            </a:r>
            <a:b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after thee and find thee; and hasten, O Lord, </a:t>
            </a:r>
            <a:b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fulfilment of thy promise to pour out thy Spirit </a:t>
            </a:r>
            <a:b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upon all flesh; through Jesus Christ our Lord. </a:t>
            </a: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Amen</a:t>
            </a: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Prayers</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27</a:t>
            </a:fld>
            <a:endParaRPr lang="en-US" dirty="0"/>
          </a:p>
        </p:txBody>
      </p:sp>
    </p:spTree>
    <p:extLst>
      <p:ext uri="{BB962C8B-B14F-4D97-AF65-F5344CB8AC3E}">
        <p14:creationId xmlns:p14="http://schemas.microsoft.com/office/powerpoint/2010/main" val="299996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l="22619" r="22619"/>
          <a:stretch/>
        </p:blipFill>
        <p:spPr>
          <a:xfrm>
            <a:off x="7148246" y="1336431"/>
            <a:ext cx="4899767" cy="4899777"/>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5781" y="804354"/>
            <a:ext cx="11185742" cy="5833997"/>
          </a:xfrm>
        </p:spPr>
        <p:txBody>
          <a:bodyPr>
            <a:normAutofit fontScale="92500" lnSpcReduction="10000"/>
          </a:bodyPr>
          <a:lstStyle/>
          <a:p>
            <a:pPr marR="74930">
              <a:lnSpc>
                <a:spcPct val="105000"/>
              </a:lnSpc>
              <a:spcAft>
                <a:spcPts val="800"/>
              </a:spcAft>
            </a:pP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Let us pray for the sick and suffering.</a:t>
            </a:r>
          </a:p>
          <a:p>
            <a:pPr marR="74930">
              <a:lnSpc>
                <a:spcPct val="105000"/>
              </a:lnSpc>
              <a:spcAft>
                <a:spcPts val="800"/>
              </a:spcAft>
            </a:pP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    V. He </a:t>
            </a:r>
            <a:r>
              <a:rPr lang="en-GB" sz="2400" cap="none" dirty="0" err="1">
                <a:effectLst/>
                <a:latin typeface="Calibri" panose="020F0502020204030204" pitchFamily="34" charset="0"/>
                <a:ea typeface="Calibri" panose="020F0502020204030204" pitchFamily="34" charset="0"/>
                <a:cs typeface="Times New Roman" panose="02020603050405020304" pitchFamily="18" charset="0"/>
              </a:rPr>
              <a:t>healeth</a:t>
            </a: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 those that are broken in heart;</a:t>
            </a: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R. And giveth medicine to heal their sickness.</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ALMIGHTY and immortal God, giver of life and health: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We beseech thee to hear our prayers for thy servants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for whom we implore thy mercy, that by thy blessing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upon them and upon those who minister to them of thy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healing gifts, they may be restored, if it be thy gracious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will, to soundness of health, and give thanks to thee in thy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holy Church; through Jesus Christ our Lord. </a:t>
            </a: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Amen.</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1900" i="1" cap="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Here may follow any of the Additional Prayers as need may require.</a:t>
            </a:r>
            <a:endParaRPr lang="en-GB" sz="1900" cap="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Prayers</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28</a:t>
            </a:fld>
            <a:endParaRPr lang="en-US" dirty="0"/>
          </a:p>
        </p:txBody>
      </p:sp>
    </p:spTree>
    <p:extLst>
      <p:ext uri="{BB962C8B-B14F-4D97-AF65-F5344CB8AC3E}">
        <p14:creationId xmlns:p14="http://schemas.microsoft.com/office/powerpoint/2010/main" val="78799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a:stretch/>
        </p:blipFill>
        <p:spPr>
          <a:xfrm>
            <a:off x="7670830" y="986917"/>
            <a:ext cx="4241720" cy="3675110"/>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5781" y="804354"/>
            <a:ext cx="11185742" cy="5833997"/>
          </a:xfrm>
        </p:spPr>
        <p:txBody>
          <a:bodyPr>
            <a:normAutofit lnSpcReduction="10000"/>
          </a:bodyPr>
          <a:lstStyle/>
          <a:p>
            <a:pPr marR="74930">
              <a:lnSpc>
                <a:spcPct val="105000"/>
              </a:lnSpc>
              <a:spcAft>
                <a:spcPts val="800"/>
              </a:spcAft>
            </a:pP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Let us remember before God the faithful departed.</a:t>
            </a:r>
          </a:p>
          <a:p>
            <a:pPr marR="74930">
              <a:lnSpc>
                <a:spcPct val="105000"/>
              </a:lnSpc>
              <a:spcAft>
                <a:spcPts val="800"/>
              </a:spcAft>
            </a:pP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     V. The souls of the righteous are in the hand of God;</a:t>
            </a: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R. They are in peace.</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 ETERNAL Lord God, who </a:t>
            </a:r>
            <a:r>
              <a:rPr lang="en-GB" sz="2400" cap="none"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holdest</a:t>
            </a: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all souls in life: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We beseech thee to shed forth upon all the faithful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departed the bright beams of thy light and heavenly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comfort; and grant that they, and we with them,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may at length attain to the joys of thine eternal kingdom; </a:t>
            </a:r>
            <a:b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through Jesus Christ our Lord. </a:t>
            </a: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Amen.</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b="1" cap="none"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400" i="1" cap="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We offer our personal prayers in silence</a:t>
            </a:r>
            <a:endParaRPr lang="en-GB" sz="2400" cap="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The Prayers</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29</a:t>
            </a:fld>
            <a:endParaRPr lang="en-US" dirty="0"/>
          </a:p>
        </p:txBody>
      </p:sp>
    </p:spTree>
    <p:extLst>
      <p:ext uri="{BB962C8B-B14F-4D97-AF65-F5344CB8AC3E}">
        <p14:creationId xmlns:p14="http://schemas.microsoft.com/office/powerpoint/2010/main" val="412680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400"/>
              <a:t>UNMUTE for </a:t>
            </a:r>
            <a:br>
              <a:rPr lang="en-US" sz="4400"/>
            </a:br>
            <a:r>
              <a:rPr lang="en-US" sz="4400"/>
              <a:t>the Sentences</a:t>
            </a:r>
          </a:p>
        </p:txBody>
      </p:sp>
      <p:pic>
        <p:nvPicPr>
          <p:cNvPr id="7" name="Picture Placeholder 6">
            <a:extLst>
              <a:ext uri="{FF2B5EF4-FFF2-40B4-BE49-F238E27FC236}">
                <a16:creationId xmlns:a16="http://schemas.microsoft.com/office/drawing/2014/main" id="{7F11A1EE-3AB1-4DC3-AFF5-CA327201A62B}"/>
              </a:ext>
            </a:extLst>
          </p:cNvPr>
          <p:cNvPicPr>
            <a:picLocks noGrp="1" noChangeAspect="1"/>
          </p:cNvPicPr>
          <p:nvPr>
            <p:ph type="pic" sz="quarter" idx="13"/>
          </p:nvPr>
        </p:nvPicPr>
        <p:blipFill rotWithShape="1">
          <a:blip r:embed="rId2"/>
          <a:srcRect r="23965"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6513788" y="2333297"/>
            <a:ext cx="4840010" cy="3843666"/>
          </a:xfrm>
        </p:spPr>
        <p:txBody>
          <a:bodyPr vert="horz" lIns="91440" tIns="45720" rIns="91440" bIns="45720" rtlCol="0">
            <a:normAutofit/>
          </a:bodyPr>
          <a:lstStyle/>
          <a:p>
            <a:pPr algn="just"/>
            <a:r>
              <a:rPr lang="en-US" sz="2400" dirty="0">
                <a:latin typeface="Century Schoolbook, Georgia, serif"/>
              </a:rPr>
              <a:t>The love of God hath been shed abroad in our hearts through the Holy Spirit which was given unto us. </a:t>
            </a:r>
            <a:endParaRPr lang="en-US" sz="2400" dirty="0"/>
          </a:p>
          <a:p>
            <a:pPr algn="r"/>
            <a:r>
              <a:rPr lang="en-US" i="1" dirty="0">
                <a:latin typeface="Century Schoolbook, Georgia, serif"/>
              </a:rPr>
              <a:t>Romans </a:t>
            </a:r>
            <a:r>
              <a:rPr lang="en-US" dirty="0">
                <a:latin typeface="Century Schoolbook, Georgia, serif"/>
              </a:rPr>
              <a:t>5. 5.</a:t>
            </a:r>
            <a:endParaRPr lang="en-US" dirty="0"/>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D8DA9DAA-006C-4F4B-980E-E3DF019B24E2}" type="slidenum">
              <a:rPr lang="en-US" smtClean="0">
                <a:solidFill>
                  <a:prstClr val="black">
                    <a:tint val="75000"/>
                  </a:prstClr>
                </a:solidFill>
                <a:latin typeface="Calibri" panose="020F0502020204030204"/>
              </a:rPr>
              <a:pPr defTabSz="914400">
                <a:spcAft>
                  <a:spcPts val="600"/>
                </a:spcAft>
                <a:defRPr/>
              </a:pPr>
              <a:t>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5334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0">
              <a:srgbClr val="FFFF00"/>
            </a:gs>
          </a:gsLst>
          <a:lin ang="8100000" scaled="1"/>
        </a:gra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t>Closing hymn</a:t>
            </a:r>
          </a:p>
        </p:txBody>
      </p:sp>
      <p:sp>
        <p:nvSpPr>
          <p:cNvPr id="13" name="TextBox 12">
            <a:extLst>
              <a:ext uri="{FF2B5EF4-FFF2-40B4-BE49-F238E27FC236}">
                <a16:creationId xmlns:a16="http://schemas.microsoft.com/office/drawing/2014/main" id="{0EB3D337-FC22-42B2-8F95-02107A8AC5D8}"/>
              </a:ext>
            </a:extLst>
          </p:cNvPr>
          <p:cNvSpPr txBox="1"/>
          <p:nvPr/>
        </p:nvSpPr>
        <p:spPr>
          <a:xfrm>
            <a:off x="1214032" y="658227"/>
            <a:ext cx="10524612" cy="646331"/>
          </a:xfrm>
          <a:prstGeom prst="rect">
            <a:avLst/>
          </a:prstGeom>
          <a:noFill/>
        </p:spPr>
        <p:txBody>
          <a:bodyPr wrap="none" rtlCol="0">
            <a:spAutoFit/>
          </a:bodyPr>
          <a:lstStyle/>
          <a:p>
            <a:r>
              <a:rPr lang="en-GB" sz="3600" b="1" dirty="0">
                <a:solidFill>
                  <a:schemeClr val="accent6">
                    <a:lumMod val="75000"/>
                  </a:schemeClr>
                </a:solidFill>
              </a:rPr>
              <a:t>MUTE</a:t>
            </a:r>
            <a:r>
              <a:rPr lang="en-GB" sz="3600" dirty="0">
                <a:solidFill>
                  <a:schemeClr val="accent6">
                    <a:lumMod val="75000"/>
                  </a:schemeClr>
                </a:solidFill>
              </a:rPr>
              <a:t> and we pray for God’s Spirit to fall upon our lives</a:t>
            </a:r>
          </a:p>
        </p:txBody>
      </p:sp>
      <p:pic>
        <p:nvPicPr>
          <p:cNvPr id="2" name="Online Media 1" title="Come Holy Ghost our souls inspire (Hymn)">
            <a:hlinkClick r:id="" action="ppaction://media"/>
            <a:extLst>
              <a:ext uri="{FF2B5EF4-FFF2-40B4-BE49-F238E27FC236}">
                <a16:creationId xmlns:a16="http://schemas.microsoft.com/office/drawing/2014/main" id="{A873BC9C-7E96-4DDD-B48C-7E61942DC8CB}"/>
              </a:ext>
            </a:extLst>
          </p:cNvPr>
          <p:cNvPicPr>
            <a:picLocks noRot="1" noChangeAspect="1"/>
          </p:cNvPicPr>
          <p:nvPr>
            <a:videoFile r:link="rId1"/>
          </p:nvPr>
        </p:nvPicPr>
        <p:blipFill>
          <a:blip r:embed="rId3"/>
          <a:stretch>
            <a:fillRect/>
          </a:stretch>
        </p:blipFill>
        <p:spPr>
          <a:xfrm>
            <a:off x="1498138" y="1232635"/>
            <a:ext cx="9956399" cy="5625365"/>
          </a:xfrm>
          <a:prstGeom prst="rect">
            <a:avLst/>
          </a:prstGeom>
        </p:spPr>
      </p:pic>
    </p:spTree>
    <p:extLst>
      <p:ext uri="{BB962C8B-B14F-4D97-AF65-F5344CB8AC3E}">
        <p14:creationId xmlns:p14="http://schemas.microsoft.com/office/powerpoint/2010/main" val="18905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l="16953" r="16953"/>
          <a:stretch/>
        </p:blipFill>
        <p:spPr>
          <a:xfrm>
            <a:off x="7451965" y="1665520"/>
            <a:ext cx="4266960" cy="4266968"/>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5781" y="804354"/>
            <a:ext cx="11185742" cy="5833997"/>
          </a:xfrm>
        </p:spPr>
        <p:txBody>
          <a:bodyPr>
            <a:normAutofit/>
          </a:bodyPr>
          <a:lstStyle/>
          <a:p>
            <a:pPr marR="74930">
              <a:lnSpc>
                <a:spcPct val="105000"/>
              </a:lnSpc>
              <a:spcAft>
                <a:spcPts val="800"/>
              </a:spcAft>
            </a:pP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TO God the Father who loved us,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and made us accepted in the Beloved;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to God the Son, who loved us,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and loosed us from our sins by his own blood;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to God the Holy Ghost who </a:t>
            </a:r>
            <a:r>
              <a:rPr lang="en-GB" sz="2800" cap="none" dirty="0" err="1">
                <a:effectLst/>
                <a:latin typeface="Calibri" panose="020F0502020204030204" pitchFamily="34" charset="0"/>
                <a:ea typeface="Calibri" panose="020F0502020204030204" pitchFamily="34" charset="0"/>
                <a:cs typeface="Times New Roman" panose="02020603050405020304" pitchFamily="18" charset="0"/>
              </a:rPr>
              <a:t>sheddeth</a:t>
            </a: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the love of God abroad in our hearts;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to the one true God be all love and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all glory for time and for eternity.</a:t>
            </a:r>
            <a:r>
              <a:rPr lang="en-GB" sz="2800" b="1" cap="none" dirty="0">
                <a:effectLst/>
                <a:latin typeface="Calibri" panose="020F0502020204030204" pitchFamily="34" charset="0"/>
                <a:ea typeface="Calibri" panose="020F0502020204030204" pitchFamily="34" charset="0"/>
                <a:cs typeface="Times New Roman" panose="02020603050405020304" pitchFamily="18" charset="0"/>
              </a:rPr>
              <a:t> Amen.</a:t>
            </a:r>
            <a:endParaRPr lang="en-GB" sz="28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800" b="1" cap="none" dirty="0">
                <a:effectLst/>
                <a:latin typeface="Calibri" panose="020F0502020204030204" pitchFamily="34" charset="0"/>
                <a:ea typeface="Calibri" panose="020F0502020204030204" pitchFamily="34" charset="0"/>
                <a:cs typeface="Times New Roman" panose="02020603050405020304" pitchFamily="18" charset="0"/>
              </a:rPr>
              <a:t> </a:t>
            </a:r>
            <a:endParaRPr lang="en-GB" sz="2800" cap="none" dirty="0">
              <a:effectLst/>
              <a:latin typeface="Calibri" panose="020F0502020204030204" pitchFamily="34" charset="0"/>
              <a:ea typeface="Calibri" panose="020F0502020204030204" pitchFamily="34" charset="0"/>
              <a:cs typeface="Times New Roman" panose="02020603050405020304" pitchFamily="18" charset="0"/>
            </a:endParaRPr>
          </a:p>
          <a:p>
            <a:pPr marR="74930">
              <a:lnSpc>
                <a:spcPct val="105000"/>
              </a:lnSpc>
              <a:spcAft>
                <a:spcPts val="800"/>
              </a:spcAft>
            </a:pP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The Almighty and merciful God bless and keep us </a:t>
            </a:r>
            <a:br>
              <a:rPr lang="en-GB" sz="2800" cap="none" dirty="0">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this night, and for evermore.</a:t>
            </a:r>
            <a:r>
              <a:rPr lang="en-GB" sz="2800" b="1" cap="none" dirty="0">
                <a:effectLst/>
                <a:latin typeface="Calibri" panose="020F0502020204030204" pitchFamily="34" charset="0"/>
                <a:ea typeface="Calibri" panose="020F0502020204030204" pitchFamily="34" charset="0"/>
                <a:cs typeface="Times New Roman" panose="02020603050405020304" pitchFamily="18" charset="0"/>
              </a:rPr>
              <a:t> Amen.</a:t>
            </a:r>
            <a:endParaRPr lang="en-GB" sz="2800" cap="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Final Prayers</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31</a:t>
            </a:fld>
            <a:endParaRPr lang="en-US" dirty="0"/>
          </a:p>
        </p:txBody>
      </p:sp>
    </p:spTree>
    <p:extLst>
      <p:ext uri="{BB962C8B-B14F-4D97-AF65-F5344CB8AC3E}">
        <p14:creationId xmlns:p14="http://schemas.microsoft.com/office/powerpoint/2010/main" val="1090676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rgbClr val="FFC000"/>
            </a:gs>
            <a:gs pos="0">
              <a:srgbClr val="FFFF00"/>
            </a:gs>
          </a:gsLst>
          <a:lin ang="8100000" scaled="1"/>
        </a:gra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t>Closing hymn</a:t>
            </a:r>
          </a:p>
        </p:txBody>
      </p:sp>
      <p:sp>
        <p:nvSpPr>
          <p:cNvPr id="13" name="TextBox 12">
            <a:extLst>
              <a:ext uri="{FF2B5EF4-FFF2-40B4-BE49-F238E27FC236}">
                <a16:creationId xmlns:a16="http://schemas.microsoft.com/office/drawing/2014/main" id="{0EB3D337-FC22-42B2-8F95-02107A8AC5D8}"/>
              </a:ext>
            </a:extLst>
          </p:cNvPr>
          <p:cNvSpPr txBox="1"/>
          <p:nvPr/>
        </p:nvSpPr>
        <p:spPr>
          <a:xfrm>
            <a:off x="1214032" y="658227"/>
            <a:ext cx="5864106" cy="646331"/>
          </a:xfrm>
          <a:prstGeom prst="rect">
            <a:avLst/>
          </a:prstGeom>
          <a:noFill/>
        </p:spPr>
        <p:txBody>
          <a:bodyPr wrap="none" rtlCol="0">
            <a:spAutoFit/>
          </a:bodyPr>
          <a:lstStyle/>
          <a:p>
            <a:r>
              <a:rPr lang="en-GB" sz="3600" b="1" dirty="0">
                <a:solidFill>
                  <a:schemeClr val="accent6">
                    <a:lumMod val="75000"/>
                  </a:schemeClr>
                </a:solidFill>
              </a:rPr>
              <a:t>MUTE</a:t>
            </a:r>
            <a:r>
              <a:rPr lang="en-GB" sz="3600" dirty="0">
                <a:solidFill>
                  <a:schemeClr val="accent6">
                    <a:lumMod val="75000"/>
                  </a:schemeClr>
                </a:solidFill>
              </a:rPr>
              <a:t> and sing along at home</a:t>
            </a:r>
          </a:p>
        </p:txBody>
      </p:sp>
      <p:pic>
        <p:nvPicPr>
          <p:cNvPr id="2" name="Online Media 1" title="&quot;The Church's One Foundation&quot; -  250 Voice Mass Choir - Classic Hymns  Album&quot; Blessed Assurance &quot;">
            <a:hlinkClick r:id="" action="ppaction://media"/>
            <a:extLst>
              <a:ext uri="{FF2B5EF4-FFF2-40B4-BE49-F238E27FC236}">
                <a16:creationId xmlns:a16="http://schemas.microsoft.com/office/drawing/2014/main" id="{AB339652-B685-4CCD-B3B5-3D8D77DBE877}"/>
              </a:ext>
            </a:extLst>
          </p:cNvPr>
          <p:cNvPicPr>
            <a:picLocks noRot="1" noChangeAspect="1"/>
          </p:cNvPicPr>
          <p:nvPr>
            <a:videoFile r:link="rId1"/>
          </p:nvPr>
        </p:nvPicPr>
        <p:blipFill>
          <a:blip r:embed="rId3"/>
          <a:stretch>
            <a:fillRect/>
          </a:stretch>
        </p:blipFill>
        <p:spPr>
          <a:xfrm>
            <a:off x="2208628" y="1232635"/>
            <a:ext cx="9769659" cy="5519857"/>
          </a:xfrm>
          <a:prstGeom prst="rect">
            <a:avLst/>
          </a:prstGeom>
        </p:spPr>
      </p:pic>
    </p:spTree>
    <p:extLst>
      <p:ext uri="{BB962C8B-B14F-4D97-AF65-F5344CB8AC3E}">
        <p14:creationId xmlns:p14="http://schemas.microsoft.com/office/powerpoint/2010/main" val="4071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00">
              <a:srgbClr val="FFFFCC"/>
            </a:gs>
            <a:gs pos="0">
              <a:srgbClr val="FFC000"/>
            </a:gs>
          </a:gsLst>
          <a:lin ang="81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a:xfrm>
            <a:off x="4228272" y="4090987"/>
            <a:ext cx="7516995" cy="2276856"/>
          </a:xfrm>
        </p:spPr>
        <p:txBody>
          <a:bodyPr>
            <a:noAutofit/>
          </a:bodyPr>
          <a:lstStyle/>
          <a:p>
            <a:r>
              <a:rPr lang="en-US" sz="3600" cap="none" dirty="0">
                <a:solidFill>
                  <a:schemeClr val="accent6">
                    <a:lumMod val="50000"/>
                  </a:schemeClr>
                </a:solidFill>
              </a:rPr>
              <a:t>Thank you for joining in</a:t>
            </a:r>
            <a:br>
              <a:rPr lang="en-US" sz="3600" cap="none" dirty="0">
                <a:solidFill>
                  <a:schemeClr val="accent6">
                    <a:lumMod val="50000"/>
                  </a:schemeClr>
                </a:solidFill>
              </a:rPr>
            </a:br>
            <a:r>
              <a:rPr lang="en-US" sz="3600" cap="none" dirty="0">
                <a:solidFill>
                  <a:schemeClr val="accent6">
                    <a:lumMod val="50000"/>
                  </a:schemeClr>
                </a:solidFill>
              </a:rPr>
              <a:t>Pentecost Evensong</a:t>
            </a:r>
            <a:br>
              <a:rPr lang="en-US" sz="3600" cap="none" dirty="0">
                <a:solidFill>
                  <a:schemeClr val="accent6">
                    <a:lumMod val="50000"/>
                  </a:schemeClr>
                </a:solidFill>
              </a:rPr>
            </a:br>
            <a:br>
              <a:rPr lang="en-US" sz="1600" cap="none" dirty="0">
                <a:solidFill>
                  <a:schemeClr val="accent6">
                    <a:lumMod val="50000"/>
                  </a:schemeClr>
                </a:solidFill>
              </a:rPr>
            </a:br>
            <a:r>
              <a:rPr lang="en-US" sz="1600" cap="none" dirty="0">
                <a:solidFill>
                  <a:schemeClr val="accent6">
                    <a:lumMod val="50000"/>
                  </a:schemeClr>
                </a:solidFill>
              </a:rPr>
              <a:t>this week is</a:t>
            </a:r>
            <a:br>
              <a:rPr lang="en-US" sz="1600" cap="none" dirty="0">
                <a:solidFill>
                  <a:schemeClr val="accent6">
                    <a:lumMod val="50000"/>
                  </a:schemeClr>
                </a:solidFill>
              </a:rPr>
            </a:br>
            <a:r>
              <a:rPr lang="en-US" sz="1600" cap="none" dirty="0">
                <a:solidFill>
                  <a:schemeClr val="accent6">
                    <a:lumMod val="50000"/>
                  </a:schemeClr>
                </a:solidFill>
              </a:rPr>
              <a:t>Wednesday 2pm Telephone Church</a:t>
            </a:r>
            <a:br>
              <a:rPr lang="en-US" sz="1600" cap="none" dirty="0">
                <a:solidFill>
                  <a:schemeClr val="accent6">
                    <a:lumMod val="50000"/>
                  </a:schemeClr>
                </a:solidFill>
              </a:rPr>
            </a:br>
            <a:r>
              <a:rPr lang="en-US" sz="1600" cap="none" dirty="0">
                <a:solidFill>
                  <a:schemeClr val="accent6">
                    <a:lumMod val="50000"/>
                  </a:schemeClr>
                </a:solidFill>
              </a:rPr>
              <a:t>and 7pm Zoom Communion</a:t>
            </a:r>
            <a:br>
              <a:rPr lang="en-US" sz="1600" cap="none" dirty="0">
                <a:solidFill>
                  <a:schemeClr val="accent6">
                    <a:lumMod val="50000"/>
                  </a:schemeClr>
                </a:solidFill>
              </a:rPr>
            </a:br>
            <a:r>
              <a:rPr lang="en-US" sz="1600" cap="none" dirty="0">
                <a:solidFill>
                  <a:schemeClr val="accent6">
                    <a:lumMod val="50000"/>
                  </a:schemeClr>
                </a:solidFill>
              </a:rPr>
              <a:t>next Sunday is Trinity Sunday</a:t>
            </a:r>
            <a:br>
              <a:rPr lang="en-US" sz="1600" cap="none" dirty="0">
                <a:solidFill>
                  <a:schemeClr val="accent6">
                    <a:lumMod val="50000"/>
                  </a:schemeClr>
                </a:solidFill>
              </a:rPr>
            </a:br>
            <a:r>
              <a:rPr lang="en-US" sz="1600" cap="none" dirty="0">
                <a:solidFill>
                  <a:schemeClr val="accent6">
                    <a:lumMod val="50000"/>
                  </a:schemeClr>
                </a:solidFill>
              </a:rPr>
              <a:t>0945 St Johns &amp; 1130 St </a:t>
            </a:r>
            <a:r>
              <a:rPr lang="en-US" sz="1600" cap="none" dirty="0" err="1">
                <a:solidFill>
                  <a:schemeClr val="accent6">
                    <a:lumMod val="50000"/>
                  </a:schemeClr>
                </a:solidFill>
              </a:rPr>
              <a:t>Margarets</a:t>
            </a:r>
            <a:r>
              <a:rPr lang="en-US" sz="1600" cap="none" dirty="0">
                <a:solidFill>
                  <a:schemeClr val="accent6">
                    <a:lumMod val="50000"/>
                  </a:schemeClr>
                </a:solidFill>
              </a:rPr>
              <a:t> </a:t>
            </a:r>
            <a:br>
              <a:rPr lang="en-US" sz="1600" cap="none" dirty="0">
                <a:solidFill>
                  <a:schemeClr val="accent6">
                    <a:lumMod val="50000"/>
                  </a:schemeClr>
                </a:solidFill>
              </a:rPr>
            </a:br>
            <a:r>
              <a:rPr lang="en-US" sz="1600" cap="none" dirty="0">
                <a:solidFill>
                  <a:schemeClr val="accent6">
                    <a:lumMod val="50000"/>
                  </a:schemeClr>
                </a:solidFill>
              </a:rPr>
              <a:t>&amp; 6pm Evensong</a:t>
            </a:r>
            <a:br>
              <a:rPr lang="en-US" sz="1600" cap="none" dirty="0">
                <a:solidFill>
                  <a:schemeClr val="accent6">
                    <a:lumMod val="50000"/>
                  </a:schemeClr>
                </a:solidFill>
              </a:rPr>
            </a:br>
            <a:r>
              <a:rPr lang="en-US" sz="2400" cap="none" dirty="0">
                <a:solidFill>
                  <a:schemeClr val="accent6">
                    <a:lumMod val="50000"/>
                  </a:schemeClr>
                </a:solidFill>
              </a:rPr>
              <a:t>www.SECStJohnStMargaret.org.uk</a:t>
            </a:r>
            <a:br>
              <a:rPr lang="en-US" sz="1600" cap="none" dirty="0">
                <a:solidFill>
                  <a:schemeClr val="accent6">
                    <a:lumMod val="75000"/>
                  </a:schemeClr>
                </a:solidFill>
              </a:rPr>
            </a:br>
            <a:endParaRPr lang="en-US" sz="3600" cap="none" dirty="0">
              <a:solidFill>
                <a:schemeClr val="accent6">
                  <a:lumMod val="75000"/>
                </a:schemeClr>
              </a:solidFill>
            </a:endParaRPr>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a:lstStyle/>
          <a:p>
            <a:r>
              <a:rPr lang="en-US" dirty="0"/>
              <a:t>THANK you</a:t>
            </a:r>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a:xfrm>
            <a:off x="5255750" y="5885672"/>
            <a:ext cx="6225039" cy="712075"/>
          </a:xfrm>
        </p:spPr>
        <p:txBody>
          <a:bodyPr>
            <a:normAutofit/>
          </a:bodyPr>
          <a:lstStyle/>
          <a:p>
            <a:r>
              <a:rPr lang="en-US" sz="2800" cap="none" dirty="0">
                <a:solidFill>
                  <a:schemeClr val="accent6">
                    <a:lumMod val="75000"/>
                  </a:schemeClr>
                </a:solidFill>
              </a:rPr>
              <a:t>Feel free to go, or stay and chat</a:t>
            </a:r>
            <a:endParaRPr lang="en-US" sz="2400" dirty="0">
              <a:solidFill>
                <a:schemeClr val="accent6">
                  <a:lumMod val="75000"/>
                </a:schemeClr>
              </a:solidFill>
            </a:endParaRPr>
          </a:p>
        </p:txBody>
      </p:sp>
      <p:pic>
        <p:nvPicPr>
          <p:cNvPr id="12" name="Picture 2" descr="Photo of St Margarets Church Renfrew">
            <a:extLst>
              <a:ext uri="{FF2B5EF4-FFF2-40B4-BE49-F238E27FC236}">
                <a16:creationId xmlns:a16="http://schemas.microsoft.com/office/drawing/2014/main" id="{8039E755-A56A-44D6-97C0-23D34798F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770" y="438857"/>
            <a:ext cx="3268861" cy="23798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hoto of St Johns Church Johnstone">
            <a:extLst>
              <a:ext uri="{FF2B5EF4-FFF2-40B4-BE49-F238E27FC236}">
                <a16:creationId xmlns:a16="http://schemas.microsoft.com/office/drawing/2014/main" id="{3A9D18AD-C096-427A-A02D-8929F54C4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861" y="438858"/>
            <a:ext cx="3065868" cy="23798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E47982-76E4-4FD3-A112-20838D65BAA3}"/>
              </a:ext>
            </a:extLst>
          </p:cNvPr>
          <p:cNvPicPr>
            <a:picLocks noChangeAspect="1"/>
          </p:cNvPicPr>
          <p:nvPr/>
        </p:nvPicPr>
        <p:blipFill>
          <a:blip r:embed="rId4"/>
          <a:srcRect/>
          <a:stretch/>
        </p:blipFill>
        <p:spPr>
          <a:xfrm>
            <a:off x="0" y="2990851"/>
            <a:ext cx="5954265" cy="3222308"/>
          </a:xfrm>
          <a:prstGeom prst="rect">
            <a:avLst/>
          </a:prstGeom>
        </p:spPr>
      </p:pic>
    </p:spTree>
    <p:extLst>
      <p:ext uri="{BB962C8B-B14F-4D97-AF65-F5344CB8AC3E}">
        <p14:creationId xmlns:p14="http://schemas.microsoft.com/office/powerpoint/2010/main" val="92731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1683171" y="649269"/>
            <a:ext cx="8825658" cy="349538"/>
          </a:xfrm>
        </p:spPr>
        <p:txBody>
          <a:bodyPr vert="horz" lIns="91440" tIns="45720" rIns="91440" bIns="45720" rtlCol="0" anchor="b">
            <a:normAutofit fontScale="90000"/>
          </a:bodyPr>
          <a:lstStyle/>
          <a:p>
            <a:pPr algn="ctr"/>
            <a:r>
              <a:rPr lang="en-US" sz="5400" cap="all" spc="400" dirty="0">
                <a:solidFill>
                  <a:schemeClr val="tx1"/>
                </a:solidFill>
              </a:rPr>
              <a:t>Exhortation</a:t>
            </a:r>
            <a:endParaRPr lang="en-US" sz="5400" dirty="0">
              <a:solidFill>
                <a:schemeClr val="tx1"/>
              </a:solidFill>
            </a:endParaRPr>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253218" y="998807"/>
            <a:ext cx="11816862" cy="5655211"/>
          </a:xfrm>
        </p:spPr>
        <p:txBody>
          <a:bodyPr vert="horz" lIns="91440" tIns="45720" rIns="91440" bIns="45720" rtlCol="0" anchor="t">
            <a:normAutofit lnSpcReduction="10000"/>
          </a:bodyPr>
          <a:lstStyle/>
          <a:p>
            <a:pPr algn="l">
              <a:lnSpc>
                <a:spcPct val="110000"/>
              </a:lnSpc>
            </a:pPr>
            <a:r>
              <a:rPr lang="en-US" sz="2800" cap="none" dirty="0">
                <a:solidFill>
                  <a:schemeClr val="tx1"/>
                </a:solidFill>
              </a:rPr>
              <a:t>DEARLY beloved brethren, the Scripture </a:t>
            </a:r>
            <a:r>
              <a:rPr lang="en-US" sz="2800" cap="none" dirty="0" err="1">
                <a:solidFill>
                  <a:schemeClr val="tx1"/>
                </a:solidFill>
              </a:rPr>
              <a:t>moveth</a:t>
            </a:r>
            <a:r>
              <a:rPr lang="en-US" sz="2800" cap="none" dirty="0">
                <a:solidFill>
                  <a:schemeClr val="tx1"/>
                </a:solidFill>
              </a:rPr>
              <a:t> us in sundry places to acknowledge and confess our manifold sins and wickedness; and that we should not dissemble nor </a:t>
            </a:r>
            <a:r>
              <a:rPr lang="en-US" sz="2800" cap="none" dirty="0" err="1">
                <a:solidFill>
                  <a:schemeClr val="tx1"/>
                </a:solidFill>
              </a:rPr>
              <a:t>cloke</a:t>
            </a:r>
            <a:r>
              <a:rPr lang="en-US" sz="2800" cap="none" dirty="0">
                <a:solidFill>
                  <a:schemeClr val="tx1"/>
                </a:solidFill>
              </a:rPr>
              <a:t> them before the face of Almighty God our heavenly Father; but confess them with an humble, lowly, penitent, and obedient heart; to the end that we may obtain forgiveness of the same, by his infinite goodness and mercy. And although we ought at all times humbly to acknowledge our sins before God; yet ought we most chiefly so to do, when we assemble and meet together to render thanks for the great benefits that we have received at his hands, to set forth his most worthy praise, to hear his most holy word, and to ask those things which are requisite and necessary, as well for the body as the soul. Wherefore I pray and beseech you, as many as are here present, to accompany me with a pure heart and humble voice unto the throne of the heavenly grace, saying after me:</a:t>
            </a:r>
          </a:p>
        </p:txBody>
      </p:sp>
    </p:spTree>
    <p:extLst>
      <p:ext uri="{BB962C8B-B14F-4D97-AF65-F5344CB8AC3E}">
        <p14:creationId xmlns:p14="http://schemas.microsoft.com/office/powerpoint/2010/main" val="222788251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100000">
              <a:srgbClr val="FFFF00"/>
            </a:gs>
          </a:gsLst>
          <a:lin ang="5400000" scaled="1"/>
        </a:gra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l="5333" r="5333"/>
          <a:stretch/>
        </p:blipFill>
        <p:spPr>
          <a:xfrm>
            <a:off x="8223439" y="2462397"/>
            <a:ext cx="3729409" cy="3729416"/>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39152" y="405092"/>
            <a:ext cx="10274860" cy="6151846"/>
          </a:xfrm>
        </p:spPr>
        <p:txBody>
          <a:bodyPr>
            <a:normAutofit fontScale="25000" lnSpcReduction="20000"/>
          </a:bodyPr>
          <a:lstStyle/>
          <a:p>
            <a:pPr>
              <a:lnSpc>
                <a:spcPct val="120000"/>
              </a:lnSpc>
            </a:pPr>
            <a:r>
              <a:rPr lang="en-US" sz="9600" b="1" cap="none" dirty="0"/>
              <a:t>ALMIGHTY and most merciful Father,</a:t>
            </a:r>
            <a:br>
              <a:rPr lang="en-US" sz="9600" b="1" cap="none" dirty="0"/>
            </a:br>
            <a:r>
              <a:rPr lang="en-US" sz="9600" b="1" cap="none" dirty="0"/>
              <a:t>We have erred and strayed from thy ways like lost sheep, </a:t>
            </a:r>
            <a:br>
              <a:rPr lang="en-US" sz="9600" b="1" cap="none" dirty="0"/>
            </a:br>
            <a:r>
              <a:rPr lang="en-US" sz="9600" b="1" cap="none" dirty="0"/>
              <a:t>We have followed too much the devices and desires of our own hearts, </a:t>
            </a:r>
            <a:br>
              <a:rPr lang="en-US" sz="9600" b="1" cap="none" dirty="0"/>
            </a:br>
            <a:r>
              <a:rPr lang="en-US" sz="9600" b="1" cap="none" dirty="0"/>
              <a:t>We have offended against thy holy laws, </a:t>
            </a:r>
            <a:br>
              <a:rPr lang="en-US" sz="9600" b="1" cap="none" dirty="0"/>
            </a:br>
            <a:r>
              <a:rPr lang="en-US" sz="9600" b="1" cap="none" dirty="0"/>
              <a:t>We have left undone those things which we ought to have done,</a:t>
            </a:r>
            <a:br>
              <a:rPr lang="en-US" sz="9600" b="1" cap="none" dirty="0"/>
            </a:br>
            <a:r>
              <a:rPr lang="en-US" sz="9600" b="1" cap="none" dirty="0"/>
              <a:t>And we have done those things which we ought not to have done,</a:t>
            </a:r>
            <a:br>
              <a:rPr lang="en-US" sz="9600" b="1" cap="none" dirty="0"/>
            </a:br>
            <a:r>
              <a:rPr lang="en-US" sz="9600" b="1" cap="none" dirty="0"/>
              <a:t>And there is no health in us: </a:t>
            </a:r>
            <a:br>
              <a:rPr lang="en-US" sz="9600" b="1" cap="none" dirty="0"/>
            </a:br>
            <a:r>
              <a:rPr lang="en-US" sz="9600" b="1" cap="none" dirty="0"/>
              <a:t>But thou, O Lord, have mercy upon us miserable offenders; </a:t>
            </a:r>
            <a:br>
              <a:rPr lang="en-US" sz="9600" b="1" cap="none" dirty="0"/>
            </a:br>
            <a:r>
              <a:rPr lang="en-US" sz="9600" b="1" cap="none" dirty="0"/>
              <a:t>Spare thou them, O God, which confess their faults, </a:t>
            </a:r>
            <a:br>
              <a:rPr lang="en-US" sz="9600" b="1" cap="none" dirty="0"/>
            </a:br>
            <a:r>
              <a:rPr lang="en-US" sz="9600" b="1" cap="none" dirty="0"/>
              <a:t>Restore thou them that are penitent, </a:t>
            </a:r>
            <a:br>
              <a:rPr lang="en-US" sz="9600" b="1" cap="none" dirty="0"/>
            </a:br>
            <a:r>
              <a:rPr lang="en-US" sz="9600" b="1" cap="none" dirty="0"/>
              <a:t>According to thy promises declared unto mankind </a:t>
            </a:r>
            <a:br>
              <a:rPr lang="en-US" sz="9600" b="1" cap="none" dirty="0"/>
            </a:br>
            <a:r>
              <a:rPr lang="en-US" sz="9600" b="1" cap="none" dirty="0"/>
              <a:t>in Christ Jesu our Lord: </a:t>
            </a:r>
            <a:br>
              <a:rPr lang="en-US" sz="9600" b="1" cap="none" dirty="0"/>
            </a:br>
            <a:r>
              <a:rPr lang="en-US" sz="9600" b="1" cap="none" dirty="0"/>
              <a:t>And grant, O most merciful Father, for his sake, </a:t>
            </a:r>
            <a:br>
              <a:rPr lang="en-US" sz="9600" b="1" cap="none" dirty="0"/>
            </a:br>
            <a:r>
              <a:rPr lang="en-US" sz="9600" b="1" cap="none" dirty="0"/>
              <a:t>That we may hereafter live a godly, righteous,</a:t>
            </a:r>
            <a:br>
              <a:rPr lang="en-US" sz="9600" b="1" cap="none" dirty="0"/>
            </a:br>
            <a:r>
              <a:rPr lang="en-US" sz="9600" b="1" cap="none" dirty="0"/>
              <a:t>and sober life, To the glory of thy holy Name. Amen.</a:t>
            </a:r>
          </a:p>
          <a:p>
            <a:endParaRPr lang="en-US" dirty="0"/>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Confession</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5</a:t>
            </a:fld>
            <a:endParaRPr lang="en-US" dirty="0"/>
          </a:p>
        </p:txBody>
      </p:sp>
    </p:spTree>
    <p:extLst>
      <p:ext uri="{BB962C8B-B14F-4D97-AF65-F5344CB8AC3E}">
        <p14:creationId xmlns:p14="http://schemas.microsoft.com/office/powerpoint/2010/main" val="317895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a:blip r:embed="rId2"/>
          <a:srcRect l="21875" r="21875"/>
          <a:stretch/>
        </p:blipFill>
        <p:spPr>
          <a:xfrm>
            <a:off x="6975487" y="1435165"/>
            <a:ext cx="5103737" cy="5103747"/>
          </a:xfrm>
        </p:spPr>
      </p:pic>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754740" y="804354"/>
            <a:ext cx="9870509" cy="5833997"/>
          </a:xfrm>
        </p:spPr>
        <p:txBody>
          <a:bodyPr>
            <a:normAutofit/>
          </a:bodyPr>
          <a:lstStyle/>
          <a:p>
            <a:pPr>
              <a:lnSpc>
                <a:spcPct val="120000"/>
              </a:lnSpc>
            </a:pPr>
            <a:r>
              <a:rPr lang="en-US" cap="none" dirty="0"/>
              <a:t>ALMIGHTY God, the Father of our Lord Jesus Christ, </a:t>
            </a:r>
            <a:br>
              <a:rPr lang="en-US" cap="none" dirty="0"/>
            </a:br>
            <a:r>
              <a:rPr lang="en-US" cap="none" dirty="0"/>
              <a:t>who </a:t>
            </a:r>
            <a:r>
              <a:rPr lang="en-US" cap="none" dirty="0" err="1"/>
              <a:t>desireth</a:t>
            </a:r>
            <a:r>
              <a:rPr lang="en-US" cap="none" dirty="0"/>
              <a:t> not the death of a sinner, </a:t>
            </a:r>
            <a:br>
              <a:rPr lang="en-US" cap="none" dirty="0"/>
            </a:br>
            <a:r>
              <a:rPr lang="en-US" cap="none" dirty="0"/>
              <a:t>but rather that he may turn from his wickedness and live; </a:t>
            </a:r>
            <a:br>
              <a:rPr lang="en-US" cap="none" dirty="0"/>
            </a:br>
            <a:r>
              <a:rPr lang="en-US" cap="none" dirty="0"/>
              <a:t>and hath given power and commandment to his Ministers, </a:t>
            </a:r>
            <a:br>
              <a:rPr lang="en-US" cap="none" dirty="0"/>
            </a:br>
            <a:r>
              <a:rPr lang="en-US" cap="none" dirty="0"/>
              <a:t>to declare and pronounce to his people, being penitent, </a:t>
            </a:r>
            <a:br>
              <a:rPr lang="en-US" cap="none" dirty="0"/>
            </a:br>
            <a:r>
              <a:rPr lang="en-US" cap="none" dirty="0"/>
              <a:t>the Absolution and Remission of their sins: </a:t>
            </a:r>
            <a:br>
              <a:rPr lang="en-US" cap="none" dirty="0"/>
            </a:br>
            <a:r>
              <a:rPr lang="en-US" cap="none" dirty="0"/>
              <a:t>He </a:t>
            </a:r>
            <a:r>
              <a:rPr lang="en-US" cap="none" dirty="0" err="1"/>
              <a:t>pardoneth</a:t>
            </a:r>
            <a:r>
              <a:rPr lang="en-US" cap="none" dirty="0"/>
              <a:t> and </a:t>
            </a:r>
            <a:r>
              <a:rPr lang="en-US" cap="none" dirty="0" err="1"/>
              <a:t>absolveth</a:t>
            </a:r>
            <a:r>
              <a:rPr lang="en-US" cap="none" dirty="0"/>
              <a:t> all them that truly repent </a:t>
            </a:r>
            <a:br>
              <a:rPr lang="en-US" cap="none" dirty="0"/>
            </a:br>
            <a:r>
              <a:rPr lang="en-US" cap="none" dirty="0"/>
              <a:t>and unfeignedly believe his holy Gospel. </a:t>
            </a:r>
            <a:br>
              <a:rPr lang="en-US" cap="none" dirty="0"/>
            </a:br>
            <a:r>
              <a:rPr lang="en-US" cap="none" dirty="0"/>
              <a:t>Wherefore let us beseech him to grant us true repentance</a:t>
            </a:r>
            <a:br>
              <a:rPr lang="en-US" cap="none" dirty="0"/>
            </a:br>
            <a:r>
              <a:rPr lang="en-US" cap="none" dirty="0"/>
              <a:t>and his Holy Spirit, that those things may please him </a:t>
            </a:r>
            <a:br>
              <a:rPr lang="en-US" cap="none" dirty="0"/>
            </a:br>
            <a:r>
              <a:rPr lang="en-US" cap="none" dirty="0"/>
              <a:t>which we do at this present, and that the rest of our life </a:t>
            </a:r>
            <a:br>
              <a:rPr lang="en-US" cap="none" dirty="0"/>
            </a:br>
            <a:r>
              <a:rPr lang="en-US" cap="none" dirty="0"/>
              <a:t>hereafter may be pure and holy; so that at the last we may </a:t>
            </a:r>
            <a:br>
              <a:rPr lang="en-US" cap="none" dirty="0"/>
            </a:br>
            <a:r>
              <a:rPr lang="en-US" cap="none" dirty="0"/>
              <a:t>come to his eternal joy; through Jesus Christ our Lord. Amen.</a:t>
            </a:r>
            <a:endParaRPr lang="en-US" sz="500" cap="none" dirty="0"/>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Absolution</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6</a:t>
            </a:fld>
            <a:endParaRPr lang="en-US" dirty="0"/>
          </a:p>
        </p:txBody>
      </p:sp>
    </p:spTree>
    <p:extLst>
      <p:ext uri="{BB962C8B-B14F-4D97-AF65-F5344CB8AC3E}">
        <p14:creationId xmlns:p14="http://schemas.microsoft.com/office/powerpoint/2010/main" val="2328443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396658" y="323172"/>
            <a:ext cx="10701402" cy="1004587"/>
          </a:xfrm>
        </p:spPr>
        <p:txBody>
          <a:bodyPr>
            <a:normAutofit/>
          </a:bodyPr>
          <a:lstStyle/>
          <a:p>
            <a:r>
              <a:rPr lang="en-US" b="1" cap="all" spc="400" dirty="0">
                <a:solidFill>
                  <a:srgbClr val="FFC000"/>
                </a:solidFill>
                <a:latin typeface="+mn-lt"/>
              </a:rPr>
              <a:t>The responses</a:t>
            </a:r>
            <a:endParaRPr lang="en-US" dirty="0">
              <a:solidFill>
                <a:srgbClr val="FFC000"/>
              </a:solidFill>
            </a:endParaRPr>
          </a:p>
        </p:txBody>
      </p:sp>
      <p:sp>
        <p:nvSpPr>
          <p:cNvPr id="3" name="Subtitle 2">
            <a:extLst>
              <a:ext uri="{FF2B5EF4-FFF2-40B4-BE49-F238E27FC236}">
                <a16:creationId xmlns:a16="http://schemas.microsoft.com/office/drawing/2014/main" id="{05408798-0DB3-46BF-880E-7BB904D700F6}"/>
              </a:ext>
            </a:extLst>
          </p:cNvPr>
          <p:cNvSpPr>
            <a:spLocks noGrp="1"/>
          </p:cNvSpPr>
          <p:nvPr>
            <p:ph type="body" idx="1"/>
          </p:nvPr>
        </p:nvSpPr>
        <p:spPr>
          <a:xfrm>
            <a:off x="801665" y="1236319"/>
            <a:ext cx="11173216" cy="5298509"/>
          </a:xfrm>
        </p:spPr>
        <p:txBody>
          <a:bodyPr>
            <a:normAutofit/>
          </a:bodyPr>
          <a:lstStyle/>
          <a:p>
            <a:pPr algn="l"/>
            <a:r>
              <a:rPr lang="en-US" sz="2800" cap="none" dirty="0">
                <a:solidFill>
                  <a:srgbClr val="FFC000"/>
                </a:solidFill>
              </a:rPr>
              <a:t>O LORD, open thou our lips;</a:t>
            </a:r>
            <a:br>
              <a:rPr lang="en-US" sz="2800" cap="none" dirty="0">
                <a:solidFill>
                  <a:srgbClr val="FFC000"/>
                </a:solidFill>
              </a:rPr>
            </a:br>
            <a:r>
              <a:rPr lang="en-US" sz="3200" b="1" cap="none" dirty="0">
                <a:solidFill>
                  <a:srgbClr val="FFC000"/>
                </a:solidFill>
              </a:rPr>
              <a:t>And our mouth shall shew forth thy praise.</a:t>
            </a:r>
          </a:p>
          <a:p>
            <a:pPr algn="l"/>
            <a:r>
              <a:rPr lang="en-US" sz="2800" cap="none" dirty="0">
                <a:solidFill>
                  <a:srgbClr val="FFC000"/>
                </a:solidFill>
              </a:rPr>
              <a:t>O God, make speed to save us;</a:t>
            </a:r>
            <a:br>
              <a:rPr lang="en-US" sz="2800" cap="none" dirty="0">
                <a:solidFill>
                  <a:srgbClr val="FFC000"/>
                </a:solidFill>
              </a:rPr>
            </a:br>
            <a:r>
              <a:rPr lang="en-US" sz="3200" b="1" cap="none" dirty="0">
                <a:solidFill>
                  <a:srgbClr val="FFC000"/>
                </a:solidFill>
              </a:rPr>
              <a:t>O Lord, make haste to help us.</a:t>
            </a:r>
          </a:p>
          <a:p>
            <a:pPr algn="l"/>
            <a:r>
              <a:rPr lang="en-US" sz="2800" cap="none" dirty="0">
                <a:solidFill>
                  <a:srgbClr val="FFC000"/>
                </a:solidFill>
              </a:rPr>
              <a:t>Glory be to the Father, and to the Son : and to the Holy Ghost;</a:t>
            </a:r>
            <a:br>
              <a:rPr lang="en-US" sz="2800" cap="none" dirty="0">
                <a:solidFill>
                  <a:srgbClr val="FFC000"/>
                </a:solidFill>
              </a:rPr>
            </a:br>
            <a:r>
              <a:rPr lang="en-US" sz="3200" b="1" cap="none" dirty="0">
                <a:solidFill>
                  <a:srgbClr val="FFC000"/>
                </a:solidFill>
              </a:rPr>
              <a:t>As it was in the beginning, is now, and ever shall be : </a:t>
            </a:r>
            <a:br>
              <a:rPr lang="en-US" sz="3200" b="1" cap="none" dirty="0">
                <a:solidFill>
                  <a:srgbClr val="FFC000"/>
                </a:solidFill>
              </a:rPr>
            </a:br>
            <a:r>
              <a:rPr lang="en-US" sz="3200" b="1" cap="none" dirty="0">
                <a:solidFill>
                  <a:srgbClr val="FFC000"/>
                </a:solidFill>
              </a:rPr>
              <a:t>world without end. Amen.</a:t>
            </a:r>
          </a:p>
          <a:p>
            <a:pPr algn="l"/>
            <a:r>
              <a:rPr lang="en-US" sz="2800" cap="none" dirty="0">
                <a:solidFill>
                  <a:srgbClr val="FFC000"/>
                </a:solidFill>
              </a:rPr>
              <a:t>Praise ye the Lord;</a:t>
            </a:r>
            <a:br>
              <a:rPr lang="en-US" sz="2800" cap="none" dirty="0">
                <a:solidFill>
                  <a:srgbClr val="FFC000"/>
                </a:solidFill>
              </a:rPr>
            </a:br>
            <a:r>
              <a:rPr lang="en-US" sz="3200" b="1" cap="none" dirty="0">
                <a:solidFill>
                  <a:srgbClr val="FFC000"/>
                </a:solidFill>
              </a:rPr>
              <a:t>The Lord’s Name be praised.</a:t>
            </a:r>
          </a:p>
        </p:txBody>
      </p:sp>
    </p:spTree>
    <p:extLst>
      <p:ext uri="{BB962C8B-B14F-4D97-AF65-F5344CB8AC3E}">
        <p14:creationId xmlns:p14="http://schemas.microsoft.com/office/powerpoint/2010/main" val="104192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EB3D337-FC22-42B2-8F95-02107A8AC5D8}"/>
              </a:ext>
            </a:extLst>
          </p:cNvPr>
          <p:cNvSpPr txBox="1"/>
          <p:nvPr/>
        </p:nvSpPr>
        <p:spPr>
          <a:xfrm>
            <a:off x="123478" y="80299"/>
            <a:ext cx="10900388" cy="646331"/>
          </a:xfrm>
          <a:prstGeom prst="rect">
            <a:avLst/>
          </a:prstGeom>
          <a:noFill/>
        </p:spPr>
        <p:txBody>
          <a:bodyPr wrap="square" rtlCol="0">
            <a:spAutoFit/>
          </a:bodyPr>
          <a:lstStyle/>
          <a:p>
            <a:r>
              <a:rPr lang="en-GB" sz="3600" b="1" dirty="0">
                <a:solidFill>
                  <a:schemeClr val="accent6">
                    <a:lumMod val="75000"/>
                  </a:schemeClr>
                </a:solidFill>
              </a:rPr>
              <a:t>MUTE - </a:t>
            </a:r>
            <a:r>
              <a:rPr lang="en-GB" sz="3600" dirty="0">
                <a:solidFill>
                  <a:schemeClr val="accent6">
                    <a:lumMod val="75000"/>
                  </a:schemeClr>
                </a:solidFill>
              </a:rPr>
              <a:t>sing along with the psalm 139 at home</a:t>
            </a:r>
          </a:p>
        </p:txBody>
      </p:sp>
      <p:pic>
        <p:nvPicPr>
          <p:cNvPr id="3" name="Online Media 2" title="PSALM 139  CHANT BY Choir of Westminster Abbey (gospel hymn)">
            <a:hlinkClick r:id="" action="ppaction://media"/>
            <a:extLst>
              <a:ext uri="{FF2B5EF4-FFF2-40B4-BE49-F238E27FC236}">
                <a16:creationId xmlns:a16="http://schemas.microsoft.com/office/drawing/2014/main" id="{F59AFAB0-AC2F-43D7-A112-2547C9D57D1F}"/>
              </a:ext>
            </a:extLst>
          </p:cNvPr>
          <p:cNvPicPr>
            <a:picLocks noRot="1" noChangeAspect="1"/>
          </p:cNvPicPr>
          <p:nvPr>
            <a:videoFile r:link="rId1"/>
          </p:nvPr>
        </p:nvPicPr>
        <p:blipFill>
          <a:blip r:embed="rId3"/>
          <a:stretch>
            <a:fillRect/>
          </a:stretch>
        </p:blipFill>
        <p:spPr>
          <a:xfrm>
            <a:off x="2400300" y="657225"/>
            <a:ext cx="8115300" cy="6086475"/>
          </a:xfrm>
          <a:prstGeom prst="rect">
            <a:avLst/>
          </a:prstGeom>
        </p:spPr>
      </p:pic>
    </p:spTree>
    <p:extLst>
      <p:ext uri="{BB962C8B-B14F-4D97-AF65-F5344CB8AC3E}">
        <p14:creationId xmlns:p14="http://schemas.microsoft.com/office/powerpoint/2010/main" val="225504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a:xfrm>
            <a:off x="5849654" y="136525"/>
            <a:ext cx="6150280" cy="675701"/>
          </a:xfrm>
        </p:spPr>
        <p:txBody>
          <a:bodyPr>
            <a:noAutofit/>
          </a:bodyPr>
          <a:lstStyle/>
          <a:p>
            <a:r>
              <a:rPr lang="en-US" sz="1800" b="1" dirty="0">
                <a:effectLst/>
                <a:latin typeface="Times New Roman" panose="02020603050405020304" pitchFamily="18" charset="0"/>
                <a:ea typeface="Times New Roman" panose="02020603050405020304" pitchFamily="18" charset="0"/>
              </a:rPr>
              <a:t>Joel 2:21-32 David </a:t>
            </a:r>
            <a:r>
              <a:rPr lang="en-US" sz="1800" b="1" dirty="0" err="1">
                <a:effectLst/>
                <a:latin typeface="Times New Roman" panose="02020603050405020304" pitchFamily="18" charset="0"/>
                <a:ea typeface="Times New Roman" panose="02020603050405020304" pitchFamily="18" charset="0"/>
              </a:rPr>
              <a:t>Peden</a:t>
            </a:r>
            <a:endParaRPr lang="en-US" sz="1800" b="1"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OT lesson is written in the 2nd chapter of the prophet Joel beginning to read at the 21st verse</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Do not fear, O soil;</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be glad and rejoice,</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for the Lord has done great things!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Do not fear, you animals of the field,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for the pastures of the wilderness are green;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tree bears its fruit,</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the fig tree and vine give their full yield.</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O children of Zion, be glad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rejoice in the Lord your God;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for he has given the early rain for your vindication,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he has poured down for you abundant rain,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the early and the later rain, as before.</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threshing-floors shall be full of grain,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the vats shall overflow with wine and oil.</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endParaRPr lang="en-US" dirty="0">
              <a:latin typeface="Times New Roman" panose="02020603050405020304" pitchFamily="18" charset="0"/>
              <a:ea typeface="Times New Roman" panose="02020603050405020304" pitchFamily="18" charset="0"/>
            </a:endParaRP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I will repay you for the years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that the swarming locust has eaten,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 hopper, the destroyer, and the cutter,</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my great army, which I sent against you.</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You shall eat in plenty and be satisfied,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praise the name of the Lord your God,</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who has dealt wondrously with you. And my people shall never again be put to shame.</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You shall know that I am in the midst of Israel,</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that I, the Lord, am your God and there is no other.</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And my people shall never again</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be put to shame.</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Then afterwards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I will pour out my spirit on all flesh;</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your sons and your daughters shall prophesy,</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your old men shall dream dreams,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and your young men shall see visions.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Even on the male and female slaves,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   in those days, I will pour out my spirit.</a:t>
            </a:r>
          </a:p>
          <a:p>
            <a:pPr>
              <a:lnSpc>
                <a:spcPct val="100000"/>
              </a:lnSpc>
              <a:spcBef>
                <a:spcPts val="0"/>
              </a:spcBef>
            </a:pPr>
            <a:endParaRPr lang="en-US" sz="1800" dirty="0">
              <a:effectLst/>
              <a:latin typeface="Times New Roman" panose="02020603050405020304" pitchFamily="18" charset="0"/>
              <a:ea typeface="Times New Roman" panose="02020603050405020304" pitchFamily="18" charset="0"/>
            </a:endParaRP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I will show portents in the heavens and on the earth, blood and fire and columns of smoke. The sun shall be turned to darkness, and the moon to blood, before the great and terrible day of the Lord comes. Then everyone who calls on the name of the Lord shall be saved; for in Mount Zion and in Jerusalem there shall be those who escape, as the Lord has said, and among the survivors shall be those whom the Lord calls.</a:t>
            </a:r>
          </a:p>
          <a:p>
            <a:pPr>
              <a:lnSpc>
                <a:spcPct val="100000"/>
              </a:lnSpc>
              <a:spcBef>
                <a:spcPts val="0"/>
              </a:spcBef>
            </a:pPr>
            <a:r>
              <a:rPr lang="en-US" sz="1800" dirty="0">
                <a:effectLst/>
                <a:latin typeface="Times New Roman" panose="02020603050405020304" pitchFamily="18" charset="0"/>
                <a:ea typeface="Times New Roman" panose="02020603050405020304" pitchFamily="18" charset="0"/>
              </a:rPr>
              <a:t>Here ends the OT lesson</a:t>
            </a: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rot="16200000">
            <a:off x="10134599" y="3745532"/>
            <a:ext cx="3547872" cy="365125"/>
          </a:xfrm>
        </p:spPr>
        <p:txBody>
          <a:bodyPr/>
          <a:lstStyle/>
          <a:p>
            <a:r>
              <a:rPr lang="en-US" dirty="0"/>
              <a:t>OLD TESTMENT reading</a:t>
            </a:r>
          </a:p>
        </p:txBody>
      </p:sp>
      <p:pic>
        <p:nvPicPr>
          <p:cNvPr id="8" name="Picture Placeholder 7">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a:blip r:embed="rId2"/>
          <a:srcRect l="22373" r="22373"/>
          <a:stretch/>
        </p:blipFill>
        <p:spPr>
          <a:xfrm>
            <a:off x="283464" y="301752"/>
            <a:ext cx="5221224" cy="6263640"/>
          </a:xfrm>
        </p:spPr>
      </p:pic>
    </p:spTree>
    <p:extLst>
      <p:ext uri="{BB962C8B-B14F-4D97-AF65-F5344CB8AC3E}">
        <p14:creationId xmlns:p14="http://schemas.microsoft.com/office/powerpoint/2010/main" val="35614734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99919F73-B6C2-4A43-95E2-833EC48925FE}">
  <ds:schemaRefs>
    <ds:schemaRef ds:uri="http://purl.org/dc/dcmitype/"/>
    <ds:schemaRef ds:uri="http://purl.org/dc/terms/"/>
    <ds:schemaRef ds:uri="http://schemas.openxmlformats.org/package/2006/metadata/core-properties"/>
    <ds:schemaRef ds:uri="16c05727-aa75-4e4a-9b5f-8a80a1165891"/>
    <ds:schemaRef ds:uri="http://schemas.microsoft.com/office/infopath/2007/PartnerControls"/>
    <ds:schemaRef ds:uri="http://schemas.microsoft.com/office/2006/documentManagement/types"/>
    <ds:schemaRef ds:uri="http://www.w3.org/XML/1998/namespace"/>
    <ds:schemaRef ds:uri="71af3243-3dd4-4a8d-8c0d-dd76da1f02a5"/>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877</TotalTime>
  <Words>3801</Words>
  <Application>Microsoft Office PowerPoint</Application>
  <PresentationFormat>Widescreen</PresentationFormat>
  <Paragraphs>241</Paragraphs>
  <Slides>33</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Century Schoolbook, Georgia, serif</vt:lpstr>
      <vt:lpstr>Times New Roman</vt:lpstr>
      <vt:lpstr>Office Theme</vt:lpstr>
      <vt:lpstr>Evensong Sunday 23 May 2021 The Day of Pentecost</vt:lpstr>
      <vt:lpstr>PowerPoint Presentation</vt:lpstr>
      <vt:lpstr>UNMUTE for  the Sentences</vt:lpstr>
      <vt:lpstr>Exhortation</vt:lpstr>
      <vt:lpstr>PowerPoint Presentation</vt:lpstr>
      <vt:lpstr>PowerPoint Presentation</vt:lpstr>
      <vt:lpstr>The responses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responses</vt:lpstr>
      <vt:lpstr>Lord’s Prayer</vt:lpstr>
      <vt:lpstr>Versicles</vt:lpstr>
      <vt:lpstr>Collect of the Day</vt:lpstr>
      <vt:lpstr>Second Collect</vt:lpstr>
      <vt:lpstr>THIRD Collect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joining in Pentecost Evensong  this week is Wednesday 2pm Telephone Church and 7pm Zoom Communion next Sunday is Trinity Sunday 0945 St Johns &amp; 1130 St Margarets  &amp; 6pm Evensong www.SECStJohnStMargaret.org.uk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Evensong Sunday 17 January 2021 Conversion of Paul</dc:title>
  <dc:creator>reuben preston</dc:creator>
  <cp:lastModifiedBy>reuben preston</cp:lastModifiedBy>
  <cp:revision>74</cp:revision>
  <dcterms:created xsi:type="dcterms:W3CDTF">2021-01-21T13:17:29Z</dcterms:created>
  <dcterms:modified xsi:type="dcterms:W3CDTF">2021-05-20T09:42:55Z</dcterms:modified>
</cp:coreProperties>
</file>