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6" r:id="rId4"/>
  </p:sldMasterIdLst>
  <p:notesMasterIdLst>
    <p:notesMasterId r:id="rId37"/>
  </p:notesMasterIdLst>
  <p:sldIdLst>
    <p:sldId id="306" r:id="rId5"/>
    <p:sldId id="307" r:id="rId6"/>
    <p:sldId id="308" r:id="rId7"/>
    <p:sldId id="344" r:id="rId8"/>
    <p:sldId id="309" r:id="rId9"/>
    <p:sldId id="345" r:id="rId10"/>
    <p:sldId id="346" r:id="rId11"/>
    <p:sldId id="314" r:id="rId12"/>
    <p:sldId id="315" r:id="rId13"/>
    <p:sldId id="347" r:id="rId14"/>
    <p:sldId id="359" r:id="rId15"/>
    <p:sldId id="360" r:id="rId16"/>
    <p:sldId id="361" r:id="rId17"/>
    <p:sldId id="362" r:id="rId18"/>
    <p:sldId id="363" r:id="rId19"/>
    <p:sldId id="364" r:id="rId20"/>
    <p:sldId id="365" r:id="rId21"/>
    <p:sldId id="366" r:id="rId22"/>
    <p:sldId id="367" r:id="rId23"/>
    <p:sldId id="317" r:id="rId24"/>
    <p:sldId id="316" r:id="rId25"/>
    <p:sldId id="348" r:id="rId26"/>
    <p:sldId id="349" r:id="rId27"/>
    <p:sldId id="350" r:id="rId28"/>
    <p:sldId id="351" r:id="rId29"/>
    <p:sldId id="352" r:id="rId30"/>
    <p:sldId id="353" r:id="rId31"/>
    <p:sldId id="354" r:id="rId32"/>
    <p:sldId id="355" r:id="rId33"/>
    <p:sldId id="356" r:id="rId34"/>
    <p:sldId id="357" r:id="rId35"/>
    <p:sldId id="35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967" autoAdjust="0"/>
  </p:normalViewPr>
  <p:slideViewPr>
    <p:cSldViewPr snapToGrid="0">
      <p:cViewPr varScale="1">
        <p:scale>
          <a:sx n="77" d="100"/>
          <a:sy n="77" d="100"/>
        </p:scale>
        <p:origin x="498" y="9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t>3/24/2021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63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47209988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9227326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32770013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100483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08699088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97253020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19298143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33954270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44771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0498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4685841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22" name="Graphic 12">
            <a:extLst>
              <a:ext uri="{FF2B5EF4-FFF2-40B4-BE49-F238E27FC236}">
                <a16:creationId xmlns:a16="http://schemas.microsoft.com/office/drawing/2014/main" id="{719B4A29-F329-485C-8D1A-C09F2A326A52}"/>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3" name="Graphic 13">
            <a:extLst>
              <a:ext uri="{FF2B5EF4-FFF2-40B4-BE49-F238E27FC236}">
                <a16:creationId xmlns:a16="http://schemas.microsoft.com/office/drawing/2014/main" id="{DC92275C-36A3-4710-947B-8F89425F48D1}"/>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24" name="Graphic 15">
            <a:extLst>
              <a:ext uri="{FF2B5EF4-FFF2-40B4-BE49-F238E27FC236}">
                <a16:creationId xmlns:a16="http://schemas.microsoft.com/office/drawing/2014/main" id="{915793D1-B49D-4C96-9151-D36F8CB6B877}"/>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25" name="Graphic 22">
            <a:extLst>
              <a:ext uri="{FF2B5EF4-FFF2-40B4-BE49-F238E27FC236}">
                <a16:creationId xmlns:a16="http://schemas.microsoft.com/office/drawing/2014/main" id="{FD7B9911-1152-4131-8560-2E35E306F1A6}"/>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26" name="Graphic 21">
            <a:extLst>
              <a:ext uri="{FF2B5EF4-FFF2-40B4-BE49-F238E27FC236}">
                <a16:creationId xmlns:a16="http://schemas.microsoft.com/office/drawing/2014/main" id="{043622A9-A455-4806-8B8F-B4E03D79E1F3}"/>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27" name="Graphic 23">
            <a:extLst>
              <a:ext uri="{FF2B5EF4-FFF2-40B4-BE49-F238E27FC236}">
                <a16:creationId xmlns:a16="http://schemas.microsoft.com/office/drawing/2014/main" id="{67D9C7E4-5AAB-4813-9EDA-357E0A8E13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98569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2336726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4925617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82742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6704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33314381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033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3538246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3714" r:id="rId20"/>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video" Target="https://www.youtube.com/embed/wRV5b4jU8hQ?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video" Target="https://www.youtube.com/embed/9ol8bojo_RQ?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639098" y="629265"/>
            <a:ext cx="6072776" cy="1622322"/>
          </a:xfrm>
        </p:spPr>
        <p:txBody>
          <a:bodyPr vert="horz" lIns="91440" tIns="45720" rIns="91440" bIns="45720" rtlCol="0" anchor="ctr">
            <a:normAutofit/>
          </a:bodyPr>
          <a:lstStyle/>
          <a:p>
            <a:r>
              <a:rPr lang="en-US" sz="3300" spc="400" dirty="0">
                <a:solidFill>
                  <a:srgbClr val="FFFFFF"/>
                </a:solidFill>
              </a:rPr>
              <a:t>Compline</a:t>
            </a:r>
            <a:br>
              <a:rPr lang="en-US" sz="3300" spc="400" dirty="0">
                <a:solidFill>
                  <a:srgbClr val="FFFFFF"/>
                </a:solidFill>
              </a:rPr>
            </a:br>
            <a:r>
              <a:rPr lang="en-US" sz="3300" spc="400" dirty="0">
                <a:solidFill>
                  <a:srgbClr val="FFFFFF"/>
                </a:solidFill>
              </a:rPr>
              <a:t>Friday 2 April 2021</a:t>
            </a:r>
            <a:br>
              <a:rPr lang="en-US" sz="3300" spc="400" dirty="0">
                <a:solidFill>
                  <a:srgbClr val="FFFFFF"/>
                </a:solidFill>
              </a:rPr>
            </a:br>
            <a:r>
              <a:rPr lang="en-US" sz="3300" spc="400" dirty="0">
                <a:solidFill>
                  <a:srgbClr val="FFFFFF"/>
                </a:solidFill>
              </a:rPr>
              <a:t>GOOD FRIDAY</a:t>
            </a:r>
            <a:endParaRPr lang="en-US" sz="3300" dirty="0">
              <a:solidFill>
                <a:srgbClr val="FFFFFF"/>
              </a:solidFill>
            </a:endParaRPr>
          </a:p>
        </p:txBody>
      </p:sp>
      <p:pic>
        <p:nvPicPr>
          <p:cNvPr id="4" name="Picture 2" descr="Photo of St Margarets Church Renfrew">
            <a:extLst>
              <a:ext uri="{FF2B5EF4-FFF2-40B4-BE49-F238E27FC236}">
                <a16:creationId xmlns:a16="http://schemas.microsoft.com/office/drawing/2014/main" id="{7126B502-AD2E-454C-BBA7-7AE8632A5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54" r="-2" b="1539"/>
          <a:stretch/>
        </p:blipFill>
        <p:spPr bwMode="auto">
          <a:xfrm>
            <a:off x="6879049" y="480060"/>
            <a:ext cx="4825273" cy="2948940"/>
          </a:xfrm>
          <a:custGeom>
            <a:avLst/>
            <a:gdLst/>
            <a:ahLst/>
            <a:cxnLst/>
            <a:rect l="l" t="t" r="r" b="b"/>
            <a:pathLst>
              <a:path w="4825273" h="2948940">
                <a:moveTo>
                  <a:pt x="0" y="0"/>
                </a:moveTo>
                <a:lnTo>
                  <a:pt x="2646616" y="0"/>
                </a:lnTo>
                <a:lnTo>
                  <a:pt x="4664497" y="0"/>
                </a:lnTo>
                <a:lnTo>
                  <a:pt x="4825273" y="0"/>
                </a:lnTo>
                <a:lnTo>
                  <a:pt x="4825273"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dirty="0">
                <a:solidFill>
                  <a:srgbClr val="FFFFFF"/>
                </a:solidFill>
              </a:rPr>
              <a:t>St Johns Johnstone</a:t>
            </a:r>
            <a:br>
              <a:rPr lang="en-US" dirty="0">
                <a:solidFill>
                  <a:srgbClr val="FFFFFF"/>
                </a:solidFill>
              </a:rPr>
            </a:br>
            <a:r>
              <a:rPr lang="en-US" dirty="0">
                <a:solidFill>
                  <a:srgbClr val="FFFFFF"/>
                </a:solidFill>
              </a:rPr>
              <a:t>  &amp; St </a:t>
            </a:r>
            <a:r>
              <a:rPr lang="en-US" dirty="0" err="1">
                <a:solidFill>
                  <a:srgbClr val="FFFFFF"/>
                </a:solidFill>
              </a:rPr>
              <a:t>Margarets</a:t>
            </a:r>
            <a:r>
              <a:rPr lang="en-US" dirty="0">
                <a:solidFill>
                  <a:srgbClr val="FFFFFF"/>
                </a:solidFill>
              </a:rPr>
              <a:t> Renfrew</a:t>
            </a:r>
          </a:p>
          <a:p>
            <a:pPr>
              <a:buFont typeface="Wingdings 3" charset="2"/>
              <a:buChar char=""/>
            </a:pPr>
            <a:r>
              <a:rPr lang="en-US" dirty="0">
                <a:solidFill>
                  <a:srgbClr val="FFFFFF"/>
                </a:solidFill>
              </a:rPr>
              <a:t>Scottish Episcopal Church</a:t>
            </a:r>
          </a:p>
          <a:p>
            <a:pPr>
              <a:buFont typeface="Wingdings 3" charset="2"/>
              <a:buChar char=""/>
            </a:pPr>
            <a:r>
              <a:rPr lang="en-US" dirty="0">
                <a:solidFill>
                  <a:srgbClr val="FFFFFF"/>
                </a:solidFill>
              </a:rPr>
              <a:t>Diocese of Glasgow &amp; Galloway</a:t>
            </a: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a:p>
            <a:pPr>
              <a:buFont typeface="Wingdings 3" charset="2"/>
              <a:buChar char=""/>
            </a:pPr>
            <a:r>
              <a:rPr lang="en-US" sz="3200" dirty="0">
                <a:solidFill>
                  <a:srgbClr val="FFFFFF"/>
                </a:solidFill>
              </a:rPr>
              <a:t>We gather in silence</a:t>
            </a:r>
          </a:p>
          <a:p>
            <a:pPr>
              <a:buFont typeface="Wingdings 3" charset="2"/>
              <a:buChar char=""/>
            </a:pPr>
            <a:endParaRPr lang="en-US" dirty="0">
              <a:solidFill>
                <a:srgbClr val="FFFFFF"/>
              </a:solidFill>
            </a:endParaRPr>
          </a:p>
        </p:txBody>
      </p:sp>
      <p:pic>
        <p:nvPicPr>
          <p:cNvPr id="5" name="Picture 4" descr="Photo of St Johns Church Johnstone">
            <a:extLst>
              <a:ext uri="{FF2B5EF4-FFF2-40B4-BE49-F238E27FC236}">
                <a16:creationId xmlns:a16="http://schemas.microsoft.com/office/drawing/2014/main" id="{AF547C28-C9DB-4BF4-803B-AFDDFDFDF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76" r="4" b="7590"/>
          <a:stretch/>
        </p:blipFill>
        <p:spPr bwMode="auto">
          <a:xfrm>
            <a:off x="6774510" y="3429000"/>
            <a:ext cx="4929808" cy="2948940"/>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a:lnSpc>
                <a:spcPct val="120000"/>
              </a:lnSpc>
            </a:pPr>
            <a:r>
              <a:rPr lang="en-US" sz="11200" b="1" cap="none" dirty="0">
                <a:solidFill>
                  <a:schemeClr val="accent6">
                    <a:lumMod val="50000"/>
                  </a:schemeClr>
                </a:solidFill>
              </a:rPr>
              <a:t>Scripture reading – Good Friday John 18.1-19.42</a:t>
            </a:r>
          </a:p>
          <a:p>
            <a:pPr marR="10000" algn="ctr"/>
            <a:r>
              <a:rPr lang="en-US" sz="7200" b="1" dirty="0"/>
              <a:t>The Passion of our Lord Jesus Christ</a:t>
            </a:r>
            <a:endParaRPr lang="en-US" sz="7200" b="0" dirty="0"/>
          </a:p>
          <a:p>
            <a:pPr marR="10000" algn="just"/>
            <a:r>
              <a:rPr lang="en-US" sz="7200" i="1" dirty="0">
                <a:solidFill>
                  <a:srgbClr val="C08000"/>
                </a:solidFill>
              </a:rPr>
              <a:t>Key: N. Narrator. </a:t>
            </a:r>
            <a:r>
              <a:rPr lang="en-US" sz="7200" b="1" i="1" dirty="0">
                <a:solidFill>
                  <a:srgbClr val="C08000"/>
                </a:solidFill>
              </a:rPr>
              <a:t>✠ Jesus. O. Other single speaker. C. Crowd, or more than one speaker.</a:t>
            </a:r>
          </a:p>
          <a:p>
            <a:pPr marR="10000" algn="just"/>
            <a:r>
              <a:rPr lang="en-US" sz="7200" b="1" dirty="0">
                <a:solidFill>
                  <a:srgbClr val="C08000"/>
                </a:solidFill>
              </a:rPr>
              <a:t>N. Jesus left with his disciples and crossed the Kedron valley. There was a garden there, and he went into it with his disciples. Judas the traitor knew the place well, since Jesus had often met his disciples there, and he brought the cohort to this place together with a detachment of guards sent by the chief priests and the Pharisees, all with lanterns and torches and weapons. Knowing everything that was going to happen to him, Jesus then came forward and said,</a:t>
            </a:r>
          </a:p>
          <a:p>
            <a:pPr marR="10000" algn="just"/>
            <a:r>
              <a:rPr lang="en-US" sz="7200" b="1" dirty="0">
                <a:solidFill>
                  <a:srgbClr val="C08000"/>
                </a:solidFill>
              </a:rPr>
              <a:t>✠ Who are you looking for?</a:t>
            </a:r>
          </a:p>
          <a:p>
            <a:pPr marR="10000" algn="just"/>
            <a:r>
              <a:rPr lang="en-GB" sz="7200" b="1" dirty="0">
                <a:solidFill>
                  <a:srgbClr val="C08000"/>
                </a:solidFill>
              </a:rPr>
              <a:t>N. They answered, </a:t>
            </a:r>
          </a:p>
          <a:p>
            <a:pPr marR="10000" algn="just"/>
            <a:r>
              <a:rPr lang="en-GB" sz="7200" b="1" dirty="0">
                <a:solidFill>
                  <a:srgbClr val="C08000"/>
                </a:solidFill>
              </a:rPr>
              <a:t>C. Jesus the Nazarene.</a:t>
            </a:r>
          </a:p>
          <a:p>
            <a:pPr marR="10000" algn="just"/>
            <a:r>
              <a:rPr lang="en-GB" sz="7200" b="1" dirty="0">
                <a:solidFill>
                  <a:srgbClr val="C08000"/>
                </a:solidFill>
              </a:rPr>
              <a:t>N. He said, </a:t>
            </a:r>
          </a:p>
          <a:p>
            <a:pPr marR="10000" algn="just"/>
            <a:r>
              <a:rPr lang="en-GB" sz="7200" b="1" dirty="0">
                <a:solidFill>
                  <a:srgbClr val="C08000"/>
                </a:solidFill>
              </a:rPr>
              <a:t>✠ I am he.</a:t>
            </a:r>
          </a:p>
          <a:p>
            <a:pPr marR="10000" algn="just"/>
            <a:r>
              <a:rPr lang="en-US" sz="7200" b="1" dirty="0">
                <a:solidFill>
                  <a:srgbClr val="C08000"/>
                </a:solidFill>
              </a:rPr>
              <a:t>N. Now Judas the traitor was standing among them. When Jesus said, ‘I am he’, they moved back and fell to the ground. He asked them a second time,</a:t>
            </a:r>
          </a:p>
          <a:p>
            <a:pPr marR="10000" algn="just"/>
            <a:r>
              <a:rPr lang="en-US" sz="7200" b="1" dirty="0">
                <a:solidFill>
                  <a:srgbClr val="C08000"/>
                </a:solidFill>
              </a:rPr>
              <a:t>✠ Who are you looking for?</a:t>
            </a:r>
          </a:p>
          <a:p>
            <a:pPr marR="10000" algn="just"/>
            <a:r>
              <a:rPr lang="en-GB" sz="7200" b="1" dirty="0">
                <a:solidFill>
                  <a:srgbClr val="C08000"/>
                </a:solidFill>
              </a:rPr>
              <a:t>N. They said,</a:t>
            </a:r>
          </a:p>
          <a:p>
            <a:pPr marR="10000" algn="just"/>
            <a:r>
              <a:rPr lang="en-GB" sz="7200" b="1" dirty="0">
                <a:solidFill>
                  <a:srgbClr val="C08000"/>
                </a:solidFill>
              </a:rPr>
              <a:t>C. Jesus the Nazarene.</a:t>
            </a:r>
          </a:p>
          <a:p>
            <a:pPr marR="10000" algn="just"/>
            <a:endParaRPr lang="en-GB" sz="7200" b="1" dirty="0">
              <a:solidFill>
                <a:srgbClr val="C08000"/>
              </a:solidFill>
            </a:endParaRPr>
          </a:p>
          <a:p>
            <a:pPr marR="10000" algn="just"/>
            <a:endParaRPr lang="en-GB" sz="7200" b="1" dirty="0">
              <a:solidFill>
                <a:srgbClr val="C08000"/>
              </a:solidFill>
            </a:endParaRPr>
          </a:p>
          <a:p>
            <a:pPr marR="10000" algn="just"/>
            <a:r>
              <a:rPr lang="en-GB" sz="7200" b="1" dirty="0">
                <a:solidFill>
                  <a:srgbClr val="C08000"/>
                </a:solidFill>
              </a:rPr>
              <a:t>N. Jesus replied,</a:t>
            </a:r>
          </a:p>
          <a:p>
            <a:pPr marR="10000" algn="just"/>
            <a:r>
              <a:rPr lang="en-US" sz="7200" b="1" dirty="0">
                <a:solidFill>
                  <a:srgbClr val="C08000"/>
                </a:solidFill>
              </a:rPr>
              <a:t>✠ I have told you that I am he. If I am the one you are looking for, let these others go.</a:t>
            </a:r>
          </a:p>
          <a:p>
            <a:pPr marR="10000" algn="just"/>
            <a:r>
              <a:rPr lang="en-US" sz="7200" b="1" dirty="0">
                <a:solidFill>
                  <a:srgbClr val="C08000"/>
                </a:solidFill>
              </a:rPr>
              <a:t>N. This was to fulfil the words he had spoken, ‘Not one of those you gave me have I lost.’</a:t>
            </a:r>
          </a:p>
          <a:p>
            <a:pPr marR="10000" algn="just"/>
            <a:r>
              <a:rPr lang="en-US" sz="7200" dirty="0"/>
              <a:t>Simon Peter, who carried a sword, drew it and wounded the high priest’s servant, cutting off his right ear. The servant’s name was </a:t>
            </a:r>
            <a:r>
              <a:rPr lang="en-US" sz="7200" dirty="0" err="1"/>
              <a:t>Malchus</a:t>
            </a:r>
            <a:r>
              <a:rPr lang="en-US" sz="7200" dirty="0"/>
              <a:t>. Jesus said to Peter,</a:t>
            </a:r>
          </a:p>
          <a:p>
            <a:pPr marR="10000" algn="just"/>
            <a:r>
              <a:rPr lang="en-US" sz="7200" b="1" dirty="0">
                <a:solidFill>
                  <a:srgbClr val="C08000"/>
                </a:solidFill>
              </a:rPr>
              <a:t>✠ Put your sword back in its scabbard; am I not to drink the cup that the Father has given me?</a:t>
            </a:r>
          </a:p>
          <a:p>
            <a:pPr marR="10000" algn="just"/>
            <a:r>
              <a:rPr lang="en-US" sz="7200" b="1" dirty="0">
                <a:solidFill>
                  <a:srgbClr val="C08000"/>
                </a:solidFill>
              </a:rPr>
              <a:t>N. The cohort and its captain and the Jewish guards seized Jesus and bound him. They took him first to Annas, because Annas was the father-in-law of Caiaphas, who was high priest that year. It was Caiaphas who had suggested to the Jews, ‘It is better for one man to die for the people.’</a:t>
            </a:r>
          </a:p>
          <a:p>
            <a:pPr marR="10000" algn="just"/>
            <a:r>
              <a:rPr lang="en-US" sz="7200" dirty="0"/>
              <a:t>Simon Peter, with another disciple, followed Jesus. This disciple, who was known to the high priest, went with Jesus into the high priest’s palace, but Peter stayed outside the door. So the other disciple, the one known to the high priest, went out, spoke to the woman who was keeping the door and brought Peter in. The maid on duty at the door said to Peter,</a:t>
            </a:r>
          </a:p>
          <a:p>
            <a:pPr marR="10000" algn="just"/>
            <a:r>
              <a:rPr lang="en-US" sz="7200" b="1" dirty="0">
                <a:solidFill>
                  <a:srgbClr val="C08000"/>
                </a:solidFill>
              </a:rPr>
              <a:t>O. Aren’t you another of that man’s disciples?</a:t>
            </a:r>
          </a:p>
          <a:p>
            <a:pPr marR="10000" algn="just"/>
            <a:r>
              <a:rPr lang="en-GB" sz="7200" b="1" dirty="0">
                <a:solidFill>
                  <a:srgbClr val="C08000"/>
                </a:solidFill>
              </a:rPr>
              <a:t>N. He answered,</a:t>
            </a:r>
          </a:p>
          <a:p>
            <a:pPr marR="10000" algn="just"/>
            <a:r>
              <a:rPr lang="en-GB" sz="7200" b="1" dirty="0">
                <a:solidFill>
                  <a:srgbClr val="C08000"/>
                </a:solidFill>
              </a:rPr>
              <a:t>O. I am not.</a:t>
            </a:r>
          </a:p>
          <a:p>
            <a:pPr marR="10000" algn="just"/>
            <a:r>
              <a:rPr lang="en-US" sz="7200" b="1" dirty="0">
                <a:solidFill>
                  <a:srgbClr val="C08000"/>
                </a:solidFill>
              </a:rPr>
              <a:t>N. Now it was cold, and the servants and guards had lit a charcoal fire and were standing there warming themselves; so Peter stood there too, warming himself with the others.</a:t>
            </a:r>
          </a:p>
          <a:p>
            <a:pPr marR="10000" algn="just"/>
            <a:r>
              <a:rPr lang="en-US" sz="7200" dirty="0"/>
              <a:t>The high priest questioned Jesus about his disciples and his teaching. Jesus answered,</a:t>
            </a:r>
          </a:p>
          <a:p>
            <a:pPr marR="10000" algn="just"/>
            <a:r>
              <a:rPr lang="en-US" sz="7200" b="1" dirty="0">
                <a:solidFill>
                  <a:srgbClr val="C08000"/>
                </a:solidFill>
              </a:rPr>
              <a:t>✠ I have spoken openly for all the world to hear; I have always taught in the synagogue and in the Temple where all the Jews meet together: I have said nothing in secret. But why ask me? Ask my hearers what I taught: they know what I said.</a:t>
            </a:r>
          </a:p>
          <a:p>
            <a:pPr marR="10000" algn="just"/>
            <a:r>
              <a:rPr lang="en-US" sz="7200" b="1" dirty="0">
                <a:solidFill>
                  <a:srgbClr val="C08000"/>
                </a:solidFill>
              </a:rPr>
              <a:t>N. At these words, one of the guards standing by gave Jesus a slap in the face, saying,</a:t>
            </a:r>
          </a:p>
          <a:p>
            <a:pPr marR="10000" algn="just"/>
            <a:r>
              <a:rPr lang="en-US" sz="7200" b="1" dirty="0">
                <a:solidFill>
                  <a:srgbClr val="C08000"/>
                </a:solidFill>
              </a:rPr>
              <a:t>O. Is that the way to answer the high priest?</a:t>
            </a:r>
          </a:p>
          <a:p>
            <a:pPr marR="10000" algn="just"/>
            <a:r>
              <a:rPr lang="en-GB" sz="7200" b="1" dirty="0">
                <a:solidFill>
                  <a:srgbClr val="C08000"/>
                </a:solidFill>
              </a:rPr>
              <a:t>N. Jesus replied,</a:t>
            </a:r>
          </a:p>
          <a:p>
            <a:pPr marR="10000" algn="just"/>
            <a:r>
              <a:rPr lang="en-US" sz="7200" b="1" dirty="0">
                <a:solidFill>
                  <a:srgbClr val="C08000"/>
                </a:solidFill>
              </a:rPr>
              <a:t>✠ If there is something wrong in what I said, point it out; but if there is no offence in it, why do you strike me?</a:t>
            </a:r>
          </a:p>
          <a:p>
            <a:pPr marR="10000" algn="just"/>
            <a:r>
              <a:rPr lang="en-US" sz="7200" b="1" dirty="0">
                <a:solidFill>
                  <a:srgbClr val="C08000"/>
                </a:solidFill>
              </a:rPr>
              <a:t>N. Then Annas sent him, still bound, to Caiaphas the high priest.</a:t>
            </a:r>
          </a:p>
          <a:p>
            <a:pPr marR="10000" algn="just"/>
            <a:r>
              <a:rPr lang="en-US" sz="7200" dirty="0"/>
              <a:t>As Simon Peter stood there warming himself, someone said to him,</a:t>
            </a:r>
          </a:p>
          <a:p>
            <a:pPr marR="10000" algn="just"/>
            <a:r>
              <a:rPr lang="en-US" sz="7200" b="1" dirty="0">
                <a:solidFill>
                  <a:srgbClr val="C08000"/>
                </a:solidFill>
              </a:rPr>
              <a:t>O. Aren’t you another of his disciples?</a:t>
            </a:r>
          </a:p>
          <a:p>
            <a:pPr marR="10000" algn="just"/>
            <a:r>
              <a:rPr lang="en-US" sz="7200" b="1" dirty="0">
                <a:solidFill>
                  <a:srgbClr val="C08000"/>
                </a:solidFill>
              </a:rPr>
              <a:t>N. He denied it, saying,</a:t>
            </a:r>
          </a:p>
          <a:p>
            <a:pPr marR="10000" algn="just"/>
            <a:r>
              <a:rPr lang="en-GB" sz="7200" b="1" dirty="0">
                <a:solidFill>
                  <a:srgbClr val="C08000"/>
                </a:solidFill>
              </a:rPr>
              <a:t>O. I am not.</a:t>
            </a:r>
          </a:p>
          <a:p>
            <a:pPr marR="10000" algn="just"/>
            <a:r>
              <a:rPr lang="en-US" sz="7200" b="1" dirty="0">
                <a:solidFill>
                  <a:srgbClr val="C08000"/>
                </a:solidFill>
              </a:rPr>
              <a:t>N. One of the high priest’s servants, a relation of the man whose ear Peter had cut off, said,</a:t>
            </a:r>
          </a:p>
          <a:p>
            <a:pPr marR="10000" algn="just"/>
            <a:r>
              <a:rPr lang="en-US" sz="7200" b="1" dirty="0">
                <a:solidFill>
                  <a:srgbClr val="C08000"/>
                </a:solidFill>
              </a:rPr>
              <a:t>O. Didn’t I see you in the garden with him?</a:t>
            </a:r>
          </a:p>
          <a:p>
            <a:pPr marR="10000" algn="just"/>
            <a:r>
              <a:rPr lang="en-US" sz="7200" b="1" dirty="0">
                <a:solidFill>
                  <a:srgbClr val="C08000"/>
                </a:solidFill>
              </a:rPr>
              <a:t>N. Again Peter denied it; and at once a cock crew.</a:t>
            </a:r>
          </a:p>
          <a:p>
            <a:pPr marR="10000" algn="just"/>
            <a:r>
              <a:rPr lang="en-US" sz="7200" dirty="0"/>
              <a:t>They then led Jesus from the house of Caiaphas to the Praetorium. It was now morning. They did not go into the Praetorium themselves or they would be defiled and unable to eat the </a:t>
            </a:r>
            <a:r>
              <a:rPr lang="en-US" sz="7200" dirty="0" err="1"/>
              <a:t>passover</a:t>
            </a:r>
            <a:r>
              <a:rPr lang="en-US" sz="7200" dirty="0"/>
              <a:t>. So Pilate came outside to them and said,</a:t>
            </a:r>
          </a:p>
          <a:p>
            <a:pPr marR="10000" algn="just"/>
            <a:r>
              <a:rPr lang="en-US" sz="7200" b="1" dirty="0">
                <a:solidFill>
                  <a:srgbClr val="C08000"/>
                </a:solidFill>
              </a:rPr>
              <a:t>O. What charge do you bring against this man?</a:t>
            </a:r>
          </a:p>
          <a:p>
            <a:pPr marR="10000" algn="just"/>
            <a:r>
              <a:rPr lang="en-GB" sz="7200" b="1" dirty="0">
                <a:solidFill>
                  <a:srgbClr val="C08000"/>
                </a:solidFill>
              </a:rPr>
              <a:t>N. They replied,</a:t>
            </a:r>
          </a:p>
          <a:p>
            <a:pPr marR="10000" algn="just"/>
            <a:r>
              <a:rPr lang="en-US" sz="7200" b="1" dirty="0">
                <a:solidFill>
                  <a:srgbClr val="C08000"/>
                </a:solidFill>
              </a:rPr>
              <a:t>C. If he were not a criminal, we should not be handing him over to you.</a:t>
            </a:r>
          </a:p>
          <a:p>
            <a:pPr marR="10000" algn="just"/>
            <a:r>
              <a:rPr lang="en-GB" sz="7200" b="1" dirty="0">
                <a:solidFill>
                  <a:srgbClr val="C08000"/>
                </a:solidFill>
              </a:rPr>
              <a:t>N. Pilate said,</a:t>
            </a:r>
          </a:p>
          <a:p>
            <a:pPr marR="10000" algn="just"/>
            <a:r>
              <a:rPr lang="en-US" sz="7200" b="1" dirty="0">
                <a:solidFill>
                  <a:srgbClr val="C08000"/>
                </a:solidFill>
              </a:rPr>
              <a:t>O. Take him yourselves, and try him by your own Law.</a:t>
            </a:r>
          </a:p>
          <a:p>
            <a:pPr marR="10000" algn="just"/>
            <a:r>
              <a:rPr lang="en-GB" sz="7200" b="1" dirty="0">
                <a:solidFill>
                  <a:srgbClr val="C08000"/>
                </a:solidFill>
              </a:rPr>
              <a:t>N. The Jews answered,</a:t>
            </a:r>
          </a:p>
          <a:p>
            <a:pPr marR="10000" algn="just"/>
            <a:r>
              <a:rPr lang="en-US" sz="7200" b="1" dirty="0">
                <a:solidFill>
                  <a:srgbClr val="C08000"/>
                </a:solidFill>
              </a:rPr>
              <a:t>C. We are not allowed to put a man to death.</a:t>
            </a:r>
          </a:p>
          <a:p>
            <a:pPr marR="10000" algn="just"/>
            <a:r>
              <a:rPr lang="en-US" sz="7200" b="1" dirty="0">
                <a:solidFill>
                  <a:srgbClr val="C08000"/>
                </a:solidFill>
              </a:rPr>
              <a:t>N. This was to fulfil the words Jesus had spoken indicating the way he was going to die.</a:t>
            </a:r>
          </a:p>
          <a:p>
            <a:pPr marR="10000" algn="just"/>
            <a:r>
              <a:rPr lang="en-US" sz="7200" dirty="0"/>
              <a:t>So Pilate went back into the Praetorium and called Jesus to him, and asked,</a:t>
            </a:r>
          </a:p>
          <a:p>
            <a:pPr marR="10000" algn="just"/>
            <a:r>
              <a:rPr lang="en-US" sz="7200" b="1" dirty="0">
                <a:solidFill>
                  <a:srgbClr val="C08000"/>
                </a:solidFill>
              </a:rPr>
              <a:t>O. Are you the king of the Jews?</a:t>
            </a:r>
          </a:p>
          <a:p>
            <a:pPr marR="10000" algn="just"/>
            <a:r>
              <a:rPr lang="en-GB" sz="7200" b="1" dirty="0">
                <a:solidFill>
                  <a:srgbClr val="C08000"/>
                </a:solidFill>
              </a:rPr>
              <a:t>N. Jesus replied,</a:t>
            </a:r>
          </a:p>
          <a:p>
            <a:pPr marR="10000" algn="just"/>
            <a:r>
              <a:rPr lang="en-US" sz="7200" b="1" dirty="0">
                <a:solidFill>
                  <a:srgbClr val="C08000"/>
                </a:solidFill>
              </a:rPr>
              <a:t>✠ Do you ask this of your own accord, or have others spoken to you about me?</a:t>
            </a:r>
          </a:p>
          <a:p>
            <a:pPr marR="10000" algn="just"/>
            <a:r>
              <a:rPr lang="en-GB" sz="7200" b="1" dirty="0">
                <a:solidFill>
                  <a:srgbClr val="C08000"/>
                </a:solidFill>
              </a:rPr>
              <a:t>N. Pilate answered,</a:t>
            </a:r>
          </a:p>
          <a:p>
            <a:pPr marR="10000" algn="just"/>
            <a:r>
              <a:rPr lang="en-US" sz="7200" b="1" dirty="0">
                <a:solidFill>
                  <a:srgbClr val="C08000"/>
                </a:solidFill>
              </a:rPr>
              <a:t>O. Am I a Jew? It is your own people and the chief priests who have handed you over to me: what have you done?</a:t>
            </a:r>
          </a:p>
          <a:p>
            <a:pPr marR="10000" algn="just"/>
            <a:r>
              <a:rPr lang="en-GB" sz="7200" b="1" dirty="0">
                <a:solidFill>
                  <a:srgbClr val="C08000"/>
                </a:solidFill>
              </a:rPr>
              <a:t>N. Jesus replied,</a:t>
            </a:r>
          </a:p>
          <a:p>
            <a:pPr marR="10000" algn="just"/>
            <a:r>
              <a:rPr lang="en-US" sz="7200" b="1" dirty="0">
                <a:solidFill>
                  <a:srgbClr val="C08000"/>
                </a:solidFill>
              </a:rPr>
              <a:t>✠ Mine is not a kingdom of this world; if my kingdom were of this world, my men would have fought to prevent my being surrendered to the Jews. But my kingdom is not of this kind.</a:t>
            </a:r>
          </a:p>
          <a:p>
            <a:pPr marR="10000" algn="just"/>
            <a:r>
              <a:rPr lang="en-GB" sz="7200" b="1" dirty="0">
                <a:solidFill>
                  <a:srgbClr val="C08000"/>
                </a:solidFill>
              </a:rPr>
              <a:t>N. Pilate said,</a:t>
            </a:r>
          </a:p>
          <a:p>
            <a:pPr marR="10000" algn="just"/>
            <a:r>
              <a:rPr lang="en-US" sz="7200" b="1" dirty="0">
                <a:solidFill>
                  <a:srgbClr val="C08000"/>
                </a:solidFill>
              </a:rPr>
              <a:t>O. So you are a king, then?</a:t>
            </a:r>
          </a:p>
          <a:p>
            <a:pPr marR="10000" algn="just"/>
            <a:r>
              <a:rPr lang="en-GB" sz="7200" b="1" dirty="0">
                <a:solidFill>
                  <a:srgbClr val="C08000"/>
                </a:solidFill>
              </a:rPr>
              <a:t>N. Jesus answered,</a:t>
            </a:r>
          </a:p>
          <a:p>
            <a:pPr marR="10000" algn="just"/>
            <a:r>
              <a:rPr lang="en-US" sz="7200" b="1" dirty="0">
                <a:solidFill>
                  <a:srgbClr val="C08000"/>
                </a:solidFill>
              </a:rPr>
              <a:t>✠ It is you who say it. Yes, I am a king. I was born for this, I came into the world for this: to bear witness to the truth; and all who are on the side of truth listen to my voice.</a:t>
            </a:r>
          </a:p>
          <a:p>
            <a:pPr marR="10000" algn="just"/>
            <a:r>
              <a:rPr lang="en-GB" sz="7200" b="1" dirty="0">
                <a:solidFill>
                  <a:srgbClr val="C08000"/>
                </a:solidFill>
              </a:rPr>
              <a:t>N. Pilate said,</a:t>
            </a:r>
          </a:p>
          <a:p>
            <a:pPr marR="10000" algn="just"/>
            <a:r>
              <a:rPr lang="en-US" sz="7200" b="1" dirty="0">
                <a:solidFill>
                  <a:srgbClr val="C08000"/>
                </a:solidFill>
              </a:rPr>
              <a:t>O. Truth? What is that?</a:t>
            </a:r>
          </a:p>
          <a:p>
            <a:pPr marR="10000" algn="just"/>
            <a:r>
              <a:rPr lang="en-US" sz="7200" b="1" dirty="0">
                <a:solidFill>
                  <a:srgbClr val="C08000"/>
                </a:solidFill>
              </a:rPr>
              <a:t>N. and with that he went out again to the Jews and said,</a:t>
            </a:r>
          </a:p>
          <a:p>
            <a:pPr marR="10000" algn="just"/>
            <a:r>
              <a:rPr lang="en-US" sz="7200" b="1" dirty="0">
                <a:solidFill>
                  <a:srgbClr val="C08000"/>
                </a:solidFill>
              </a:rPr>
              <a:t>O. I find no case against him. But according to a custom of yours I should release one prisoner at the Passover; would you like me, then, to release the king of the Jews?</a:t>
            </a:r>
          </a:p>
          <a:p>
            <a:pPr marR="10000" algn="just"/>
            <a:r>
              <a:rPr lang="en-US" sz="7200" b="1" dirty="0">
                <a:solidFill>
                  <a:srgbClr val="C08000"/>
                </a:solidFill>
              </a:rPr>
              <a:t>N. At this they shouted:</a:t>
            </a:r>
          </a:p>
          <a:p>
            <a:pPr marR="10000" algn="just"/>
            <a:r>
              <a:rPr lang="en-US" sz="7200" b="1" dirty="0">
                <a:solidFill>
                  <a:srgbClr val="C08000"/>
                </a:solidFill>
              </a:rPr>
              <a:t>C. Not this man, but Barabbas.</a:t>
            </a:r>
          </a:p>
          <a:p>
            <a:pPr marR="10000" algn="just"/>
            <a:r>
              <a:rPr lang="en-GB" sz="7200" b="1" dirty="0">
                <a:solidFill>
                  <a:srgbClr val="C08000"/>
                </a:solidFill>
              </a:rPr>
              <a:t>N. Barabbas was a brigand.</a:t>
            </a:r>
          </a:p>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403307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GB" sz="7200" b="1" dirty="0">
                <a:solidFill>
                  <a:srgbClr val="C08000"/>
                </a:solidFill>
              </a:rPr>
              <a:t>N. Jesus replied,</a:t>
            </a:r>
          </a:p>
          <a:p>
            <a:pPr marR="10000" algn="just"/>
            <a:r>
              <a:rPr lang="en-US" sz="7200" b="1" dirty="0">
                <a:solidFill>
                  <a:srgbClr val="C08000"/>
                </a:solidFill>
              </a:rPr>
              <a:t>✠ I have told you that I am he. If I am the one you are looking for, let these others go.</a:t>
            </a:r>
          </a:p>
          <a:p>
            <a:pPr marR="10000" algn="just"/>
            <a:r>
              <a:rPr lang="en-US" sz="7200" b="1" dirty="0">
                <a:solidFill>
                  <a:srgbClr val="C08000"/>
                </a:solidFill>
              </a:rPr>
              <a:t>N. This was to fulfil the words he had spoken, ‘Not one of those you gave me have I lost.’</a:t>
            </a:r>
          </a:p>
          <a:p>
            <a:pPr marR="10000" algn="just"/>
            <a:r>
              <a:rPr lang="en-US" sz="7200" dirty="0"/>
              <a:t>Simon Peter, who carried a sword, drew it and wounded the high priest’s servant, cutting off his right ear. The servant’s name was </a:t>
            </a:r>
            <a:r>
              <a:rPr lang="en-US" sz="7200" dirty="0" err="1"/>
              <a:t>Malchus</a:t>
            </a:r>
            <a:r>
              <a:rPr lang="en-US" sz="7200" dirty="0"/>
              <a:t>. Jesus said to Peter,</a:t>
            </a:r>
          </a:p>
          <a:p>
            <a:pPr marR="10000" algn="just"/>
            <a:r>
              <a:rPr lang="en-US" sz="7200" b="1" dirty="0">
                <a:solidFill>
                  <a:srgbClr val="C08000"/>
                </a:solidFill>
              </a:rPr>
              <a:t>✠ Put your sword back in its scabbard; am I not to drink the cup that the Father has given me?</a:t>
            </a:r>
          </a:p>
          <a:p>
            <a:pPr marR="10000" algn="just"/>
            <a:r>
              <a:rPr lang="en-US" sz="7200" b="1" dirty="0">
                <a:solidFill>
                  <a:srgbClr val="C08000"/>
                </a:solidFill>
              </a:rPr>
              <a:t>N. The cohort and its captain and the Jewish guards seized Jesus and bound him. They took him first to Annas, because Annas was the father-in-law of Caiaphas, who was high priest that year. It was Caiaphas who had suggested to the Jews, ‘It is better for one man to die for the people.’</a:t>
            </a:r>
          </a:p>
          <a:p>
            <a:pPr marR="10000" algn="just"/>
            <a:r>
              <a:rPr lang="en-US" sz="7200" dirty="0"/>
              <a:t>Simon Peter, with another disciple, followed Jesus. This disciple, who was known to the high priest, went with Jesus into the high priest’s palace, but Peter stayed outside the door. So the other disciple, the one known to the high priest, went out, spoke to the woman who was keeping the door and brought Peter in. The maid on duty at the door said to Peter,</a:t>
            </a:r>
          </a:p>
          <a:p>
            <a:pPr marR="10000" algn="just"/>
            <a:r>
              <a:rPr lang="en-US" sz="7200" b="1" dirty="0">
                <a:solidFill>
                  <a:srgbClr val="C08000"/>
                </a:solidFill>
              </a:rPr>
              <a:t>O. Aren’t you another of that man’s disciples?</a:t>
            </a:r>
          </a:p>
          <a:p>
            <a:pPr marR="10000" algn="just"/>
            <a:r>
              <a:rPr lang="en-GB" sz="7200" b="1" dirty="0">
                <a:solidFill>
                  <a:srgbClr val="C08000"/>
                </a:solidFill>
              </a:rPr>
              <a:t>N. He answered,</a:t>
            </a:r>
          </a:p>
          <a:p>
            <a:pPr marR="10000" algn="just"/>
            <a:r>
              <a:rPr lang="en-GB" sz="7200" b="1" dirty="0">
                <a:solidFill>
                  <a:srgbClr val="C08000"/>
                </a:solidFill>
              </a:rPr>
              <a:t>O. I am not.</a:t>
            </a:r>
          </a:p>
          <a:p>
            <a:pPr marR="10000" algn="just"/>
            <a:r>
              <a:rPr lang="en-US" sz="7200" b="1" dirty="0">
                <a:solidFill>
                  <a:srgbClr val="C08000"/>
                </a:solidFill>
              </a:rPr>
              <a:t>N. Now it was cold, and the servants and guards had lit a charcoal fire and were standing there warming themselves; so Peter stood there too, warming himself with the others.</a:t>
            </a:r>
          </a:p>
          <a:p>
            <a:pPr marR="10000" algn="just"/>
            <a:endParaRPr lang="en-US" sz="7200" b="1" dirty="0">
              <a:solidFill>
                <a:srgbClr val="C08000"/>
              </a:solidFill>
            </a:endParaRPr>
          </a:p>
          <a:p>
            <a:pPr marR="10000" algn="just"/>
            <a:endParaRPr lang="en-US" sz="7200" b="1" dirty="0">
              <a:solidFill>
                <a:srgbClr val="C08000"/>
              </a:solidFill>
            </a:endParaRPr>
          </a:p>
          <a:p>
            <a:pPr marR="10000" algn="just"/>
            <a:r>
              <a:rPr lang="en-US" sz="7200" dirty="0"/>
              <a:t>The high priest questioned Jesus about his disciples and his teaching. Jesus answered,</a:t>
            </a:r>
          </a:p>
          <a:p>
            <a:pPr marR="10000" algn="just"/>
            <a:r>
              <a:rPr lang="en-US" sz="7200" b="1" dirty="0">
                <a:solidFill>
                  <a:srgbClr val="C08000"/>
                </a:solidFill>
              </a:rPr>
              <a:t>✠ I have spoken openly for all the world to hear; I have always taught in the synagogue and in the Temple where all the Jews meet together: I have said nothing in secret. But why ask me? Ask my hearers what I taught: they know what I said.</a:t>
            </a:r>
          </a:p>
          <a:p>
            <a:pPr marR="10000" algn="just"/>
            <a:r>
              <a:rPr lang="en-US" sz="7200" b="1" dirty="0">
                <a:solidFill>
                  <a:srgbClr val="C08000"/>
                </a:solidFill>
              </a:rPr>
              <a:t>N. At these words, one of the guards standing by gave Jesus a slap in the face, saying,</a:t>
            </a:r>
          </a:p>
          <a:p>
            <a:pPr marR="10000" algn="just"/>
            <a:r>
              <a:rPr lang="en-US" sz="7200" b="1" dirty="0">
                <a:solidFill>
                  <a:srgbClr val="C08000"/>
                </a:solidFill>
              </a:rPr>
              <a:t>O. Is that the way to answer the high priest?</a:t>
            </a:r>
          </a:p>
          <a:p>
            <a:pPr marR="10000" algn="just"/>
            <a:r>
              <a:rPr lang="en-GB" sz="7200" b="1" dirty="0">
                <a:solidFill>
                  <a:srgbClr val="C08000"/>
                </a:solidFill>
              </a:rPr>
              <a:t>N. Jesus replied,</a:t>
            </a:r>
          </a:p>
          <a:p>
            <a:pPr marR="10000" algn="just"/>
            <a:r>
              <a:rPr lang="en-US" sz="7200" b="1" dirty="0">
                <a:solidFill>
                  <a:srgbClr val="C08000"/>
                </a:solidFill>
              </a:rPr>
              <a:t>✠ If there is something wrong in what I said, point it out; but if there is no offence in it, why do you strike me?</a:t>
            </a:r>
          </a:p>
          <a:p>
            <a:pPr marR="10000" algn="just"/>
            <a:r>
              <a:rPr lang="en-US" sz="7200" b="1" dirty="0">
                <a:solidFill>
                  <a:srgbClr val="C08000"/>
                </a:solidFill>
              </a:rPr>
              <a:t>N. Then Annas sent him, still bound, to Caiaphas the high priest.</a:t>
            </a:r>
          </a:p>
          <a:p>
            <a:pPr marR="10000" algn="just"/>
            <a:r>
              <a:rPr lang="en-US" sz="7200" dirty="0"/>
              <a:t>As Simon Peter stood there warming himself, someone said to him,</a:t>
            </a:r>
          </a:p>
          <a:p>
            <a:pPr marR="10000" algn="just"/>
            <a:r>
              <a:rPr lang="en-US" sz="7200" b="1" dirty="0">
                <a:solidFill>
                  <a:srgbClr val="C08000"/>
                </a:solidFill>
              </a:rPr>
              <a:t>O. Aren’t you another of his disciples?</a:t>
            </a:r>
          </a:p>
          <a:p>
            <a:pPr marR="10000" algn="just"/>
            <a:r>
              <a:rPr lang="en-US" sz="7200" b="1" dirty="0">
                <a:solidFill>
                  <a:srgbClr val="C08000"/>
                </a:solidFill>
              </a:rPr>
              <a:t>N. He denied it, saying,</a:t>
            </a:r>
          </a:p>
          <a:p>
            <a:pPr marR="10000" algn="just"/>
            <a:r>
              <a:rPr lang="en-GB" sz="7200" b="1" dirty="0">
                <a:solidFill>
                  <a:srgbClr val="C08000"/>
                </a:solidFill>
              </a:rPr>
              <a:t>O. I am not.</a:t>
            </a:r>
          </a:p>
          <a:p>
            <a:pPr marR="10000" algn="just"/>
            <a:r>
              <a:rPr lang="en-US" sz="7200" b="1" dirty="0">
                <a:solidFill>
                  <a:srgbClr val="C08000"/>
                </a:solidFill>
              </a:rPr>
              <a:t>N. One of the high priest’s servants, a relation of the man whose ear Peter had cut off, said,</a:t>
            </a:r>
          </a:p>
          <a:p>
            <a:pPr marR="10000" algn="just"/>
            <a:r>
              <a:rPr lang="en-US" sz="7200" b="1" dirty="0">
                <a:solidFill>
                  <a:srgbClr val="C08000"/>
                </a:solidFill>
              </a:rPr>
              <a:t>O. Didn’t I see you in the garden with him?</a:t>
            </a:r>
          </a:p>
          <a:p>
            <a:pPr marR="10000" algn="just"/>
            <a:r>
              <a:rPr lang="en-US" sz="7200" b="1" dirty="0">
                <a:solidFill>
                  <a:srgbClr val="C08000"/>
                </a:solidFill>
              </a:rPr>
              <a:t>N. Again Peter denied it; and at once a cock crew.</a:t>
            </a:r>
          </a:p>
          <a:p>
            <a:pPr marR="10000" algn="just"/>
            <a:r>
              <a:rPr lang="en-US" sz="7200" dirty="0"/>
              <a:t>They then led Jesus from the house of Caiaphas to the Praetorium. It was now morning. They did not go into the Praetorium themselves or they would be defiled and unable to eat the </a:t>
            </a:r>
            <a:r>
              <a:rPr lang="en-US" sz="7200" dirty="0" err="1"/>
              <a:t>passover</a:t>
            </a:r>
            <a:r>
              <a:rPr lang="en-US" sz="7200" dirty="0"/>
              <a:t>. So Pilate came outside to them and said,</a:t>
            </a:r>
          </a:p>
          <a:p>
            <a:pPr marR="10000" algn="just"/>
            <a:r>
              <a:rPr lang="en-US" sz="7200" b="1" dirty="0">
                <a:solidFill>
                  <a:srgbClr val="C08000"/>
                </a:solidFill>
              </a:rPr>
              <a:t>O. What charge do you bring against this man?</a:t>
            </a:r>
          </a:p>
          <a:p>
            <a:pPr marR="10000" algn="just"/>
            <a:r>
              <a:rPr lang="en-GB" sz="7200" b="1" dirty="0">
                <a:solidFill>
                  <a:srgbClr val="C08000"/>
                </a:solidFill>
              </a:rPr>
              <a:t>N. They replied,</a:t>
            </a:r>
          </a:p>
          <a:p>
            <a:pPr marR="10000" algn="just"/>
            <a:r>
              <a:rPr lang="en-US" sz="7200" b="1" dirty="0">
                <a:solidFill>
                  <a:srgbClr val="C08000"/>
                </a:solidFill>
              </a:rPr>
              <a:t>C. If he were not a criminal, we should not be handing him over to you.</a:t>
            </a:r>
          </a:p>
          <a:p>
            <a:pPr marR="10000" algn="just"/>
            <a:r>
              <a:rPr lang="en-GB" sz="7200" b="1" dirty="0">
                <a:solidFill>
                  <a:srgbClr val="C08000"/>
                </a:solidFill>
              </a:rPr>
              <a:t>N. Pilate said,</a:t>
            </a:r>
          </a:p>
          <a:p>
            <a:pPr marR="10000" algn="just"/>
            <a:r>
              <a:rPr lang="en-US" sz="7200" b="1" dirty="0">
                <a:solidFill>
                  <a:srgbClr val="C08000"/>
                </a:solidFill>
              </a:rPr>
              <a:t>O. Take him yourselves, and try him by your own Law.</a:t>
            </a:r>
          </a:p>
          <a:p>
            <a:pPr marR="10000" algn="just"/>
            <a:r>
              <a:rPr lang="en-GB" sz="7200" b="1" dirty="0">
                <a:solidFill>
                  <a:srgbClr val="C08000"/>
                </a:solidFill>
              </a:rPr>
              <a:t>N. The Jews answered,</a:t>
            </a:r>
          </a:p>
          <a:p>
            <a:pPr marR="10000" algn="just"/>
            <a:r>
              <a:rPr lang="en-US" sz="7200" b="1" dirty="0">
                <a:solidFill>
                  <a:srgbClr val="C08000"/>
                </a:solidFill>
              </a:rPr>
              <a:t>C. We are not allowed to put a man to death.</a:t>
            </a:r>
          </a:p>
          <a:p>
            <a:pPr marR="10000" algn="just"/>
            <a:r>
              <a:rPr lang="en-US" sz="7200" b="1" dirty="0">
                <a:solidFill>
                  <a:srgbClr val="C08000"/>
                </a:solidFill>
              </a:rPr>
              <a:t>N. This was to fulfil the words Jesus had spoken indicating the way he was going to die.</a:t>
            </a:r>
          </a:p>
          <a:p>
            <a:pPr marR="10000" algn="just"/>
            <a:r>
              <a:rPr lang="en-US" sz="7200" dirty="0"/>
              <a:t>So Pilate went back into the Praetorium and called Jesus to him, and asked,</a:t>
            </a:r>
          </a:p>
          <a:p>
            <a:pPr marR="10000" algn="just"/>
            <a:r>
              <a:rPr lang="en-US" sz="7200" b="1" dirty="0">
                <a:solidFill>
                  <a:srgbClr val="C08000"/>
                </a:solidFill>
              </a:rPr>
              <a:t>O. Are you the king of the Jews?</a:t>
            </a:r>
          </a:p>
          <a:p>
            <a:pPr marR="10000" algn="just"/>
            <a:r>
              <a:rPr lang="en-GB" sz="7200" b="1" dirty="0">
                <a:solidFill>
                  <a:srgbClr val="C08000"/>
                </a:solidFill>
              </a:rPr>
              <a:t>N. Jesus replied,</a:t>
            </a:r>
          </a:p>
          <a:p>
            <a:pPr marR="10000" algn="just"/>
            <a:r>
              <a:rPr lang="en-US" sz="7200" b="1" dirty="0">
                <a:solidFill>
                  <a:srgbClr val="C08000"/>
                </a:solidFill>
              </a:rPr>
              <a:t>✠ Do you ask this of your own accord, or have others spoken to you about me?</a:t>
            </a:r>
          </a:p>
          <a:p>
            <a:pPr marR="10000" algn="just"/>
            <a:r>
              <a:rPr lang="en-GB" sz="7200" b="1" dirty="0">
                <a:solidFill>
                  <a:srgbClr val="C08000"/>
                </a:solidFill>
              </a:rPr>
              <a:t>N. Pilate answered,</a:t>
            </a:r>
          </a:p>
          <a:p>
            <a:pPr marR="10000" algn="just"/>
            <a:r>
              <a:rPr lang="en-US" sz="7200" b="1" dirty="0">
                <a:solidFill>
                  <a:srgbClr val="C08000"/>
                </a:solidFill>
              </a:rPr>
              <a:t>O. Am I a Jew? It is your own people and the chief priests who have handed you over to me: what have you done?</a:t>
            </a:r>
          </a:p>
          <a:p>
            <a:pPr marR="10000" algn="just"/>
            <a:r>
              <a:rPr lang="en-GB" sz="7200" b="1" dirty="0">
                <a:solidFill>
                  <a:srgbClr val="C08000"/>
                </a:solidFill>
              </a:rPr>
              <a:t>N. Jesus replied,</a:t>
            </a:r>
          </a:p>
          <a:p>
            <a:pPr marR="10000" algn="just"/>
            <a:r>
              <a:rPr lang="en-US" sz="7200" b="1" dirty="0">
                <a:solidFill>
                  <a:srgbClr val="C08000"/>
                </a:solidFill>
              </a:rPr>
              <a:t>✠ Mine is not a kingdom of this world; if my kingdom were of this world, my men would have fought to prevent my being surrendered to the Jews. But my kingdom is not of this kind.</a:t>
            </a:r>
          </a:p>
          <a:p>
            <a:pPr marR="10000" algn="just"/>
            <a:r>
              <a:rPr lang="en-GB" sz="7200" b="1" dirty="0">
                <a:solidFill>
                  <a:srgbClr val="C08000"/>
                </a:solidFill>
              </a:rPr>
              <a:t>N. Pilate said,</a:t>
            </a:r>
          </a:p>
          <a:p>
            <a:pPr marR="10000" algn="just"/>
            <a:r>
              <a:rPr lang="en-US" sz="7200" b="1" dirty="0">
                <a:solidFill>
                  <a:srgbClr val="C08000"/>
                </a:solidFill>
              </a:rPr>
              <a:t>O. So you are a king, then?</a:t>
            </a:r>
          </a:p>
          <a:p>
            <a:pPr marR="10000" algn="just"/>
            <a:r>
              <a:rPr lang="en-GB" sz="7200" b="1" dirty="0">
                <a:solidFill>
                  <a:srgbClr val="C08000"/>
                </a:solidFill>
              </a:rPr>
              <a:t>N. Jesus answered,</a:t>
            </a:r>
          </a:p>
          <a:p>
            <a:pPr marR="10000" algn="just"/>
            <a:r>
              <a:rPr lang="en-US" sz="7200" b="1" dirty="0">
                <a:solidFill>
                  <a:srgbClr val="C08000"/>
                </a:solidFill>
              </a:rPr>
              <a:t>✠ It is you who say it. Yes, I am a king. I was born for this, I came into the world for this: to bear witness to the truth; and all who are on the side of truth listen to my voice.</a:t>
            </a:r>
          </a:p>
          <a:p>
            <a:pPr marR="10000" algn="just"/>
            <a:r>
              <a:rPr lang="en-GB" sz="7200" b="1" dirty="0">
                <a:solidFill>
                  <a:srgbClr val="C08000"/>
                </a:solidFill>
              </a:rPr>
              <a:t>N. Pilate said,</a:t>
            </a:r>
          </a:p>
          <a:p>
            <a:pPr marR="10000" algn="just"/>
            <a:r>
              <a:rPr lang="en-US" sz="7200" b="1" dirty="0">
                <a:solidFill>
                  <a:srgbClr val="C08000"/>
                </a:solidFill>
              </a:rPr>
              <a:t>O. Truth? What is that?</a:t>
            </a:r>
          </a:p>
          <a:p>
            <a:pPr marR="10000" algn="just"/>
            <a:r>
              <a:rPr lang="en-US" sz="7200" b="1" dirty="0">
                <a:solidFill>
                  <a:srgbClr val="C08000"/>
                </a:solidFill>
              </a:rPr>
              <a:t>N. and with that he went out again to the Jews and said,</a:t>
            </a:r>
          </a:p>
          <a:p>
            <a:pPr marR="10000" algn="just"/>
            <a:r>
              <a:rPr lang="en-US" sz="7200" b="1" dirty="0">
                <a:solidFill>
                  <a:srgbClr val="C08000"/>
                </a:solidFill>
              </a:rPr>
              <a:t>O. I find no case against him. But according to a custom of yours I should release one prisoner at the Passover; would you like me, then, to release the king of the Jews?</a:t>
            </a:r>
          </a:p>
          <a:p>
            <a:pPr marR="10000" algn="just"/>
            <a:r>
              <a:rPr lang="en-US" sz="7200" b="1" dirty="0">
                <a:solidFill>
                  <a:srgbClr val="C08000"/>
                </a:solidFill>
              </a:rPr>
              <a:t>N. At this they shouted:</a:t>
            </a:r>
          </a:p>
          <a:p>
            <a:pPr marR="10000" algn="just"/>
            <a:r>
              <a:rPr lang="en-US" sz="7200" b="1" dirty="0">
                <a:solidFill>
                  <a:srgbClr val="C08000"/>
                </a:solidFill>
              </a:rPr>
              <a:t>C. Not this man, but Barabbas.</a:t>
            </a:r>
          </a:p>
          <a:p>
            <a:pPr marR="10000" algn="just"/>
            <a:r>
              <a:rPr lang="en-GB" sz="7200" b="1" dirty="0">
                <a:solidFill>
                  <a:srgbClr val="C08000"/>
                </a:solidFill>
              </a:rPr>
              <a:t>N. Barabbas was a brigand.</a:t>
            </a:r>
          </a:p>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380586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dirty="0"/>
              <a:t>The high priest questioned Jesus about his disciples and his teaching. Jesus answered,</a:t>
            </a:r>
          </a:p>
          <a:p>
            <a:pPr marR="10000" algn="just"/>
            <a:r>
              <a:rPr lang="en-US" sz="7200" b="1" dirty="0">
                <a:solidFill>
                  <a:srgbClr val="C08000"/>
                </a:solidFill>
              </a:rPr>
              <a:t>✠ I have spoken openly for all the world to hear; I have always taught in the synagogue and in the Temple where all the Jews meet together: I have said nothing in secret. But why ask me? Ask my hearers what I taught: they know what I said.</a:t>
            </a:r>
          </a:p>
          <a:p>
            <a:pPr marR="10000" algn="just"/>
            <a:r>
              <a:rPr lang="en-US" sz="7200" b="1" dirty="0">
                <a:solidFill>
                  <a:srgbClr val="C08000"/>
                </a:solidFill>
              </a:rPr>
              <a:t>N. At these words, one of the guards standing by gave Jesus a slap in the face, saying,</a:t>
            </a:r>
          </a:p>
          <a:p>
            <a:pPr marR="10000" algn="just"/>
            <a:r>
              <a:rPr lang="en-US" sz="7200" b="1" dirty="0">
                <a:solidFill>
                  <a:srgbClr val="C08000"/>
                </a:solidFill>
              </a:rPr>
              <a:t>O. Is that the way to answer the high priest?</a:t>
            </a:r>
          </a:p>
          <a:p>
            <a:pPr marR="10000" algn="just"/>
            <a:r>
              <a:rPr lang="en-GB" sz="7200" b="1" dirty="0">
                <a:solidFill>
                  <a:srgbClr val="C08000"/>
                </a:solidFill>
              </a:rPr>
              <a:t>N. Jesus replied,</a:t>
            </a:r>
          </a:p>
          <a:p>
            <a:pPr marR="10000" algn="just"/>
            <a:r>
              <a:rPr lang="en-US" sz="7200" b="1" dirty="0">
                <a:solidFill>
                  <a:srgbClr val="C08000"/>
                </a:solidFill>
              </a:rPr>
              <a:t>✠ If there is something wrong in what I said, point it out; but if there is no offence in it, why do you strike me?</a:t>
            </a:r>
          </a:p>
          <a:p>
            <a:pPr marR="10000" algn="just"/>
            <a:r>
              <a:rPr lang="en-US" sz="7200" b="1" dirty="0">
                <a:solidFill>
                  <a:srgbClr val="C08000"/>
                </a:solidFill>
              </a:rPr>
              <a:t>N. Then Annas sent him, still bound, to Caiaphas the high priest.</a:t>
            </a:r>
          </a:p>
          <a:p>
            <a:pPr marR="10000" algn="just"/>
            <a:r>
              <a:rPr lang="en-US" sz="7200" dirty="0"/>
              <a:t>As Simon Peter stood there warming himself, someone said to him,</a:t>
            </a:r>
          </a:p>
          <a:p>
            <a:pPr marR="10000" algn="just"/>
            <a:r>
              <a:rPr lang="en-US" sz="7200" b="1" dirty="0">
                <a:solidFill>
                  <a:srgbClr val="C08000"/>
                </a:solidFill>
              </a:rPr>
              <a:t>O. Aren’t you another of his disciples?</a:t>
            </a:r>
          </a:p>
          <a:p>
            <a:pPr marR="10000" algn="just"/>
            <a:r>
              <a:rPr lang="en-US" sz="7200" b="1" dirty="0">
                <a:solidFill>
                  <a:srgbClr val="C08000"/>
                </a:solidFill>
              </a:rPr>
              <a:t>N. He denied it, saying,</a:t>
            </a:r>
          </a:p>
          <a:p>
            <a:pPr marR="10000" algn="just"/>
            <a:r>
              <a:rPr lang="en-GB" sz="7200" b="1" dirty="0">
                <a:solidFill>
                  <a:srgbClr val="C08000"/>
                </a:solidFill>
              </a:rPr>
              <a:t>O. I am not.</a:t>
            </a:r>
          </a:p>
          <a:p>
            <a:pPr marR="10000" algn="just"/>
            <a:r>
              <a:rPr lang="en-US" sz="7200" b="1" dirty="0">
                <a:solidFill>
                  <a:srgbClr val="C08000"/>
                </a:solidFill>
              </a:rPr>
              <a:t>N. One of the high priest’s servants, a relation of the man whose ear Peter had cut off, said,</a:t>
            </a:r>
          </a:p>
          <a:p>
            <a:pPr marR="10000" algn="just"/>
            <a:r>
              <a:rPr lang="en-US" sz="7200" b="1" dirty="0">
                <a:solidFill>
                  <a:srgbClr val="C08000"/>
                </a:solidFill>
              </a:rPr>
              <a:t>O. Didn’t I see you in the garden with him?</a:t>
            </a:r>
          </a:p>
          <a:p>
            <a:pPr marR="10000" algn="just"/>
            <a:r>
              <a:rPr lang="en-US" sz="7200" b="1" dirty="0">
                <a:solidFill>
                  <a:srgbClr val="C08000"/>
                </a:solidFill>
              </a:rPr>
              <a:t>N. Again Peter denied it; and at once a cock crew.</a:t>
            </a:r>
          </a:p>
          <a:p>
            <a:pPr marR="10000" algn="just"/>
            <a:endParaRPr lang="en-US" sz="7200" b="1" dirty="0">
              <a:solidFill>
                <a:srgbClr val="C08000"/>
              </a:solidFill>
            </a:endParaRPr>
          </a:p>
          <a:p>
            <a:pPr marR="10000" algn="just"/>
            <a:endParaRPr lang="en-US" sz="7200" b="1" dirty="0">
              <a:solidFill>
                <a:srgbClr val="C08000"/>
              </a:solidFill>
            </a:endParaRPr>
          </a:p>
          <a:p>
            <a:pPr marR="10000" algn="just"/>
            <a:r>
              <a:rPr lang="en-US" sz="7200" dirty="0"/>
              <a:t>They then led Jesus from the house of Caiaphas to the Praetorium. It was now morning. They did not go into the Praetorium themselves or they would be defiled and unable to eat the </a:t>
            </a:r>
            <a:r>
              <a:rPr lang="en-US" sz="7200" dirty="0" err="1"/>
              <a:t>passover</a:t>
            </a:r>
            <a:r>
              <a:rPr lang="en-US" sz="7200" dirty="0"/>
              <a:t>. So Pilate came outside to them and said,</a:t>
            </a:r>
          </a:p>
          <a:p>
            <a:pPr marR="10000" algn="just"/>
            <a:r>
              <a:rPr lang="en-US" sz="7200" b="1" dirty="0">
                <a:solidFill>
                  <a:srgbClr val="C08000"/>
                </a:solidFill>
              </a:rPr>
              <a:t>O. What charge do you bring against this man?</a:t>
            </a:r>
          </a:p>
          <a:p>
            <a:pPr marR="10000" algn="just"/>
            <a:r>
              <a:rPr lang="en-GB" sz="7200" b="1" dirty="0">
                <a:solidFill>
                  <a:srgbClr val="C08000"/>
                </a:solidFill>
              </a:rPr>
              <a:t>N. They replied,</a:t>
            </a:r>
          </a:p>
          <a:p>
            <a:pPr marR="10000" algn="just"/>
            <a:r>
              <a:rPr lang="en-US" sz="7200" b="1" dirty="0">
                <a:solidFill>
                  <a:srgbClr val="C08000"/>
                </a:solidFill>
              </a:rPr>
              <a:t>C. If he were not a criminal, we should not be handing him over to you.</a:t>
            </a:r>
          </a:p>
          <a:p>
            <a:pPr marR="10000" algn="just"/>
            <a:r>
              <a:rPr lang="en-GB" sz="7200" b="1" dirty="0">
                <a:solidFill>
                  <a:srgbClr val="C08000"/>
                </a:solidFill>
              </a:rPr>
              <a:t>N. Pilate said,</a:t>
            </a:r>
          </a:p>
          <a:p>
            <a:pPr marR="10000" algn="just"/>
            <a:r>
              <a:rPr lang="en-US" sz="7200" b="1" dirty="0">
                <a:solidFill>
                  <a:srgbClr val="C08000"/>
                </a:solidFill>
              </a:rPr>
              <a:t>O. Take him yourselves, and try him by your own Law.</a:t>
            </a:r>
          </a:p>
          <a:p>
            <a:pPr marR="10000" algn="just"/>
            <a:r>
              <a:rPr lang="en-GB" sz="7200" b="1" dirty="0">
                <a:solidFill>
                  <a:srgbClr val="C08000"/>
                </a:solidFill>
              </a:rPr>
              <a:t>N. The Jews answered,</a:t>
            </a:r>
          </a:p>
          <a:p>
            <a:pPr marR="10000" algn="just"/>
            <a:r>
              <a:rPr lang="en-US" sz="7200" b="1" dirty="0">
                <a:solidFill>
                  <a:srgbClr val="C08000"/>
                </a:solidFill>
              </a:rPr>
              <a:t>C. We are not allowed to put a man to death.</a:t>
            </a:r>
          </a:p>
          <a:p>
            <a:pPr marR="10000" algn="just"/>
            <a:r>
              <a:rPr lang="en-US" sz="7200" b="1" dirty="0">
                <a:solidFill>
                  <a:srgbClr val="C08000"/>
                </a:solidFill>
              </a:rPr>
              <a:t>N. This was to fulfil the words Jesus had spoken indicating the way he was going to die.</a:t>
            </a:r>
          </a:p>
          <a:p>
            <a:pPr marR="10000" algn="just"/>
            <a:r>
              <a:rPr lang="en-US" sz="7200" dirty="0"/>
              <a:t>So Pilate went back into the Praetorium and called Jesus to him, and asked,</a:t>
            </a:r>
          </a:p>
          <a:p>
            <a:pPr marR="10000" algn="just"/>
            <a:r>
              <a:rPr lang="en-US" sz="7200" b="1" dirty="0">
                <a:solidFill>
                  <a:srgbClr val="C08000"/>
                </a:solidFill>
              </a:rPr>
              <a:t>O. Are you the king of the Jews?</a:t>
            </a:r>
          </a:p>
          <a:p>
            <a:pPr marR="10000" algn="just"/>
            <a:r>
              <a:rPr lang="en-GB" sz="7200" b="1" dirty="0">
                <a:solidFill>
                  <a:srgbClr val="C08000"/>
                </a:solidFill>
              </a:rPr>
              <a:t>N. Jesus replied,</a:t>
            </a:r>
          </a:p>
          <a:p>
            <a:pPr marR="10000" algn="just"/>
            <a:r>
              <a:rPr lang="en-US" sz="7200" b="1" dirty="0">
                <a:solidFill>
                  <a:srgbClr val="C08000"/>
                </a:solidFill>
              </a:rPr>
              <a:t>✠ Do you ask this of your own accord, or have others spoken to you about me?</a:t>
            </a:r>
          </a:p>
          <a:p>
            <a:pPr marR="10000" algn="just"/>
            <a:r>
              <a:rPr lang="en-GB" sz="7200" b="1" dirty="0">
                <a:solidFill>
                  <a:srgbClr val="C08000"/>
                </a:solidFill>
              </a:rPr>
              <a:t>N. Pilate answered,</a:t>
            </a:r>
          </a:p>
          <a:p>
            <a:pPr marR="10000" algn="just"/>
            <a:r>
              <a:rPr lang="en-US" sz="7200" b="1" dirty="0">
                <a:solidFill>
                  <a:srgbClr val="C08000"/>
                </a:solidFill>
              </a:rPr>
              <a:t>O. Am I a Jew? It is your own people and the chief priests who have handed you over to me: what have you done?</a:t>
            </a:r>
          </a:p>
          <a:p>
            <a:pPr marR="10000" algn="just"/>
            <a:r>
              <a:rPr lang="en-GB" sz="7200" b="1" dirty="0">
                <a:solidFill>
                  <a:srgbClr val="C08000"/>
                </a:solidFill>
              </a:rPr>
              <a:t>N. Jesus replied,</a:t>
            </a:r>
          </a:p>
          <a:p>
            <a:pPr marR="10000" algn="just"/>
            <a:r>
              <a:rPr lang="en-US" sz="7200" b="1" dirty="0">
                <a:solidFill>
                  <a:srgbClr val="C08000"/>
                </a:solidFill>
              </a:rPr>
              <a:t>✠ Mine is not a kingdom of this world; if my kingdom were of this world, my men would have fought to prevent my being surrendered to the Jews. But my kingdom is not of this kind.</a:t>
            </a:r>
          </a:p>
          <a:p>
            <a:pPr marR="10000" algn="just"/>
            <a:r>
              <a:rPr lang="en-GB" sz="7200" b="1" dirty="0">
                <a:solidFill>
                  <a:srgbClr val="C08000"/>
                </a:solidFill>
              </a:rPr>
              <a:t>N. Pilate said,</a:t>
            </a:r>
          </a:p>
          <a:p>
            <a:pPr marR="10000" algn="just"/>
            <a:r>
              <a:rPr lang="en-US" sz="7200" b="1" dirty="0">
                <a:solidFill>
                  <a:srgbClr val="C08000"/>
                </a:solidFill>
              </a:rPr>
              <a:t>O. So you are a king, then?</a:t>
            </a:r>
          </a:p>
          <a:p>
            <a:pPr marR="10000" algn="just"/>
            <a:r>
              <a:rPr lang="en-GB" sz="7200" b="1" dirty="0">
                <a:solidFill>
                  <a:srgbClr val="C08000"/>
                </a:solidFill>
              </a:rPr>
              <a:t>N. Jesus answered,</a:t>
            </a:r>
          </a:p>
          <a:p>
            <a:pPr marR="10000" algn="just"/>
            <a:r>
              <a:rPr lang="en-US" sz="7200" b="1" dirty="0">
                <a:solidFill>
                  <a:srgbClr val="C08000"/>
                </a:solidFill>
              </a:rPr>
              <a:t>✠ It is you who say it. Yes, I am a king. I was born for this, I came into the world for this: to bear witness to the truth; and all who are on the side of truth listen to my voice.</a:t>
            </a:r>
          </a:p>
          <a:p>
            <a:pPr marR="10000" algn="just"/>
            <a:r>
              <a:rPr lang="en-GB" sz="7200" b="1" dirty="0">
                <a:solidFill>
                  <a:srgbClr val="C08000"/>
                </a:solidFill>
              </a:rPr>
              <a:t>N. Pilate said,</a:t>
            </a:r>
          </a:p>
          <a:p>
            <a:pPr marR="10000" algn="just"/>
            <a:r>
              <a:rPr lang="en-US" sz="7200" b="1" dirty="0">
                <a:solidFill>
                  <a:srgbClr val="C08000"/>
                </a:solidFill>
              </a:rPr>
              <a:t>O. Truth? What is that?</a:t>
            </a:r>
          </a:p>
          <a:p>
            <a:pPr marR="10000" algn="just"/>
            <a:r>
              <a:rPr lang="en-US" sz="7200" b="1" dirty="0">
                <a:solidFill>
                  <a:srgbClr val="C08000"/>
                </a:solidFill>
              </a:rPr>
              <a:t>N. and with that he went out again to the Jews and said,</a:t>
            </a:r>
          </a:p>
          <a:p>
            <a:pPr marR="10000" algn="just"/>
            <a:r>
              <a:rPr lang="en-US" sz="7200" b="1" dirty="0">
                <a:solidFill>
                  <a:srgbClr val="C08000"/>
                </a:solidFill>
              </a:rPr>
              <a:t>O. I find no case against him. But according to a custom of yours I should release one prisoner at the Passover; would you like me, then, to release the king of the Jews?</a:t>
            </a:r>
          </a:p>
          <a:p>
            <a:pPr marR="10000" algn="just"/>
            <a:r>
              <a:rPr lang="en-US" sz="7200" b="1" dirty="0">
                <a:solidFill>
                  <a:srgbClr val="C08000"/>
                </a:solidFill>
              </a:rPr>
              <a:t>N. At this they shouted:</a:t>
            </a:r>
          </a:p>
          <a:p>
            <a:pPr marR="10000" algn="just"/>
            <a:r>
              <a:rPr lang="en-US" sz="7200" b="1" dirty="0">
                <a:solidFill>
                  <a:srgbClr val="C08000"/>
                </a:solidFill>
              </a:rPr>
              <a:t>C. Not this man, but Barabbas.</a:t>
            </a:r>
          </a:p>
          <a:p>
            <a:pPr marR="10000" algn="just"/>
            <a:r>
              <a:rPr lang="en-GB" sz="7200" b="1" dirty="0">
                <a:solidFill>
                  <a:srgbClr val="C08000"/>
                </a:solidFill>
              </a:rPr>
              <a:t>N. Barabbas was a brigand.</a:t>
            </a:r>
          </a:p>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201706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dirty="0"/>
              <a:t>They then led Jesus from the house of Caiaphas to the Praetorium. It was now morning. They did not go into the Praetorium themselves or they would be defiled and unable to eat the </a:t>
            </a:r>
            <a:r>
              <a:rPr lang="en-US" sz="7200" dirty="0" err="1"/>
              <a:t>passover</a:t>
            </a:r>
            <a:r>
              <a:rPr lang="en-US" sz="7200" dirty="0"/>
              <a:t>. So Pilate came outside to them and said,</a:t>
            </a:r>
          </a:p>
          <a:p>
            <a:pPr marR="10000" algn="just"/>
            <a:r>
              <a:rPr lang="en-US" sz="7200" b="1" dirty="0">
                <a:solidFill>
                  <a:srgbClr val="C08000"/>
                </a:solidFill>
              </a:rPr>
              <a:t>O. What charge do you bring against this man?</a:t>
            </a:r>
          </a:p>
          <a:p>
            <a:pPr marR="10000" algn="just"/>
            <a:r>
              <a:rPr lang="en-GB" sz="7200" b="1" dirty="0">
                <a:solidFill>
                  <a:srgbClr val="C08000"/>
                </a:solidFill>
              </a:rPr>
              <a:t>N. They replied,</a:t>
            </a:r>
          </a:p>
          <a:p>
            <a:pPr marR="10000" algn="just"/>
            <a:r>
              <a:rPr lang="en-US" sz="7200" b="1" dirty="0">
                <a:solidFill>
                  <a:srgbClr val="C08000"/>
                </a:solidFill>
              </a:rPr>
              <a:t>C. If he were not a criminal, we should not be handing him over to you.</a:t>
            </a:r>
          </a:p>
          <a:p>
            <a:pPr marR="10000" algn="just"/>
            <a:r>
              <a:rPr lang="en-GB" sz="7200" b="1" dirty="0">
                <a:solidFill>
                  <a:srgbClr val="C08000"/>
                </a:solidFill>
              </a:rPr>
              <a:t>N. Pilate said,</a:t>
            </a:r>
          </a:p>
          <a:p>
            <a:pPr marR="10000" algn="just"/>
            <a:r>
              <a:rPr lang="en-US" sz="7200" b="1" dirty="0">
                <a:solidFill>
                  <a:srgbClr val="C08000"/>
                </a:solidFill>
              </a:rPr>
              <a:t>O. Take him yourselves, and try him by your own Law.</a:t>
            </a:r>
          </a:p>
          <a:p>
            <a:pPr marR="10000" algn="just"/>
            <a:r>
              <a:rPr lang="en-GB" sz="7200" b="1" dirty="0">
                <a:solidFill>
                  <a:srgbClr val="C08000"/>
                </a:solidFill>
              </a:rPr>
              <a:t>N. The Jews answered,</a:t>
            </a:r>
          </a:p>
          <a:p>
            <a:pPr marR="10000" algn="just"/>
            <a:r>
              <a:rPr lang="en-US" sz="7200" b="1" dirty="0">
                <a:solidFill>
                  <a:srgbClr val="C08000"/>
                </a:solidFill>
              </a:rPr>
              <a:t>C. We are not allowed to put a man to death.</a:t>
            </a:r>
          </a:p>
          <a:p>
            <a:pPr marR="10000" algn="just"/>
            <a:r>
              <a:rPr lang="en-US" sz="7200" b="1" dirty="0">
                <a:solidFill>
                  <a:srgbClr val="C08000"/>
                </a:solidFill>
              </a:rPr>
              <a:t>N. This was to fulfil the words Jesus had spoken indicating the way he was going to die.</a:t>
            </a:r>
          </a:p>
          <a:p>
            <a:pPr marR="10000" algn="just"/>
            <a:r>
              <a:rPr lang="en-US" sz="7200" dirty="0"/>
              <a:t>So Pilate went back into the Praetorium and called Jesus to him, and asked,</a:t>
            </a:r>
          </a:p>
          <a:p>
            <a:pPr marR="10000" algn="just"/>
            <a:r>
              <a:rPr lang="en-US" sz="7200" b="1" dirty="0">
                <a:solidFill>
                  <a:srgbClr val="C08000"/>
                </a:solidFill>
              </a:rPr>
              <a:t>O. Are you the king of the Jews?</a:t>
            </a:r>
          </a:p>
          <a:p>
            <a:pPr marR="10000" algn="just"/>
            <a:r>
              <a:rPr lang="en-GB" sz="7200" b="1" dirty="0">
                <a:solidFill>
                  <a:srgbClr val="C08000"/>
                </a:solidFill>
              </a:rPr>
              <a:t>N. Jesus replied,</a:t>
            </a:r>
          </a:p>
          <a:p>
            <a:pPr marR="10000" algn="just"/>
            <a:r>
              <a:rPr lang="en-US" sz="7200" b="1" dirty="0">
                <a:solidFill>
                  <a:srgbClr val="C08000"/>
                </a:solidFill>
              </a:rPr>
              <a:t>✠ Do you ask this of your own accord, or have others spoken to you about me?</a:t>
            </a:r>
          </a:p>
          <a:p>
            <a:pPr marR="10000" algn="just"/>
            <a:r>
              <a:rPr lang="en-GB" sz="7200" b="1" dirty="0">
                <a:solidFill>
                  <a:srgbClr val="C08000"/>
                </a:solidFill>
              </a:rPr>
              <a:t>N. Pilate answered,</a:t>
            </a:r>
          </a:p>
          <a:p>
            <a:pPr marR="10000" algn="just"/>
            <a:r>
              <a:rPr lang="en-US" sz="7200" b="1" dirty="0">
                <a:solidFill>
                  <a:srgbClr val="C08000"/>
                </a:solidFill>
              </a:rPr>
              <a:t>O. Am I a Jew? It is your own people and the chief priests who have handed you over to me: what have you done?</a:t>
            </a:r>
          </a:p>
          <a:p>
            <a:pPr marR="10000" algn="just"/>
            <a:endParaRPr lang="en-US" sz="7200" b="1" dirty="0">
              <a:solidFill>
                <a:srgbClr val="C08000"/>
              </a:solidFill>
            </a:endParaRPr>
          </a:p>
          <a:p>
            <a:pPr marR="10000" algn="just"/>
            <a:endParaRPr lang="en-US" sz="7200" b="1" dirty="0">
              <a:solidFill>
                <a:srgbClr val="C08000"/>
              </a:solidFill>
            </a:endParaRPr>
          </a:p>
          <a:p>
            <a:pPr marR="10000" algn="just"/>
            <a:r>
              <a:rPr lang="en-GB" sz="7200" b="1" dirty="0">
                <a:solidFill>
                  <a:srgbClr val="C08000"/>
                </a:solidFill>
              </a:rPr>
              <a:t>N. Jesus replied,</a:t>
            </a:r>
          </a:p>
          <a:p>
            <a:pPr marR="10000" algn="just"/>
            <a:r>
              <a:rPr lang="en-US" sz="7200" b="1" dirty="0">
                <a:solidFill>
                  <a:srgbClr val="C08000"/>
                </a:solidFill>
              </a:rPr>
              <a:t>✠ Mine is not a kingdom of this world; if my kingdom were of this world, my men would have fought to prevent my being surrendered to the Jews. But my kingdom is not of this kind.</a:t>
            </a:r>
          </a:p>
          <a:p>
            <a:pPr marR="10000" algn="just"/>
            <a:r>
              <a:rPr lang="en-GB" sz="7200" b="1" dirty="0">
                <a:solidFill>
                  <a:srgbClr val="C08000"/>
                </a:solidFill>
              </a:rPr>
              <a:t>N. Pilate said,</a:t>
            </a:r>
          </a:p>
          <a:p>
            <a:pPr marR="10000" algn="just"/>
            <a:r>
              <a:rPr lang="en-US" sz="7200" b="1" dirty="0">
                <a:solidFill>
                  <a:srgbClr val="C08000"/>
                </a:solidFill>
              </a:rPr>
              <a:t>O. So you are a king, then?</a:t>
            </a:r>
          </a:p>
          <a:p>
            <a:pPr marR="10000" algn="just"/>
            <a:r>
              <a:rPr lang="en-GB" sz="7200" b="1" dirty="0">
                <a:solidFill>
                  <a:srgbClr val="C08000"/>
                </a:solidFill>
              </a:rPr>
              <a:t>N. Jesus answered,</a:t>
            </a:r>
          </a:p>
          <a:p>
            <a:pPr marR="10000" algn="just"/>
            <a:r>
              <a:rPr lang="en-US" sz="7200" b="1" dirty="0">
                <a:solidFill>
                  <a:srgbClr val="C08000"/>
                </a:solidFill>
              </a:rPr>
              <a:t>✠ It is you who say it. Yes, I am a king. I was born for this, I came into the world for this: to bear witness to the truth; and all who are on the side of truth listen to my voice.</a:t>
            </a:r>
          </a:p>
          <a:p>
            <a:pPr marR="10000" algn="just"/>
            <a:r>
              <a:rPr lang="en-GB" sz="7200" b="1" dirty="0">
                <a:solidFill>
                  <a:srgbClr val="C08000"/>
                </a:solidFill>
              </a:rPr>
              <a:t>N. Pilate said,</a:t>
            </a:r>
          </a:p>
          <a:p>
            <a:pPr marR="10000" algn="just"/>
            <a:r>
              <a:rPr lang="en-US" sz="7200" b="1" dirty="0">
                <a:solidFill>
                  <a:srgbClr val="C08000"/>
                </a:solidFill>
              </a:rPr>
              <a:t>O. Truth? What is that?</a:t>
            </a:r>
          </a:p>
          <a:p>
            <a:pPr marR="10000" algn="just"/>
            <a:r>
              <a:rPr lang="en-US" sz="7200" b="1" dirty="0">
                <a:solidFill>
                  <a:srgbClr val="C08000"/>
                </a:solidFill>
              </a:rPr>
              <a:t>N. and with that he went out again to the Jews and said,</a:t>
            </a:r>
          </a:p>
          <a:p>
            <a:pPr marR="10000" algn="just"/>
            <a:r>
              <a:rPr lang="en-US" sz="7200" b="1" dirty="0">
                <a:solidFill>
                  <a:srgbClr val="C08000"/>
                </a:solidFill>
              </a:rPr>
              <a:t>O. I find no case against him. But according to a custom of yours I should release one prisoner at the Passover; would you like me, then, to release the king of the Jews?</a:t>
            </a:r>
          </a:p>
          <a:p>
            <a:pPr marR="10000" algn="just"/>
            <a:r>
              <a:rPr lang="en-US" sz="7200" b="1" dirty="0">
                <a:solidFill>
                  <a:srgbClr val="C08000"/>
                </a:solidFill>
              </a:rPr>
              <a:t>N. At this they shouted:</a:t>
            </a:r>
          </a:p>
          <a:p>
            <a:pPr marR="10000" algn="just"/>
            <a:r>
              <a:rPr lang="en-US" sz="7200" b="1" dirty="0">
                <a:solidFill>
                  <a:srgbClr val="C08000"/>
                </a:solidFill>
              </a:rPr>
              <a:t>C. Not this man, but Barabbas.</a:t>
            </a:r>
          </a:p>
          <a:p>
            <a:pPr marR="10000" algn="just"/>
            <a:r>
              <a:rPr lang="en-GB" sz="7200" b="1" dirty="0">
                <a:solidFill>
                  <a:srgbClr val="C08000"/>
                </a:solidFill>
              </a:rPr>
              <a:t>N. Barabbas was a brigand.</a:t>
            </a:r>
          </a:p>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374767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GB" sz="7200" b="1" dirty="0">
                <a:solidFill>
                  <a:srgbClr val="C08000"/>
                </a:solidFill>
              </a:rPr>
              <a:t>N. Jesus replied,</a:t>
            </a:r>
          </a:p>
          <a:p>
            <a:pPr marR="10000" algn="just"/>
            <a:r>
              <a:rPr lang="en-US" sz="7200" b="1" dirty="0">
                <a:solidFill>
                  <a:srgbClr val="C08000"/>
                </a:solidFill>
              </a:rPr>
              <a:t>✠ Mine is not a kingdom of this world; if my kingdom were of this world, my men would have fought to prevent my being surrendered to the Jews. But my kingdom is not of this kind.</a:t>
            </a:r>
          </a:p>
          <a:p>
            <a:pPr marR="10000" algn="just"/>
            <a:r>
              <a:rPr lang="en-GB" sz="7200" b="1" dirty="0">
                <a:solidFill>
                  <a:srgbClr val="C08000"/>
                </a:solidFill>
              </a:rPr>
              <a:t>N. Pilate said,</a:t>
            </a:r>
          </a:p>
          <a:p>
            <a:pPr marR="10000" algn="just"/>
            <a:r>
              <a:rPr lang="en-US" sz="7200" b="1" dirty="0">
                <a:solidFill>
                  <a:srgbClr val="C08000"/>
                </a:solidFill>
              </a:rPr>
              <a:t>O. So you are a king, then?</a:t>
            </a:r>
          </a:p>
          <a:p>
            <a:pPr marR="10000" algn="just"/>
            <a:r>
              <a:rPr lang="en-GB" sz="7200" b="1" dirty="0">
                <a:solidFill>
                  <a:srgbClr val="C08000"/>
                </a:solidFill>
              </a:rPr>
              <a:t>N. Jesus answered,</a:t>
            </a:r>
          </a:p>
          <a:p>
            <a:pPr marR="10000" algn="just"/>
            <a:r>
              <a:rPr lang="en-US" sz="7200" b="1" dirty="0">
                <a:solidFill>
                  <a:srgbClr val="C08000"/>
                </a:solidFill>
              </a:rPr>
              <a:t>✠ It is you who say it. Yes, I am a king. I was born for this, I came into the world for this: to bear witness to the truth; and all who are on the side of truth listen to my voice.</a:t>
            </a:r>
          </a:p>
          <a:p>
            <a:pPr marR="10000" algn="just"/>
            <a:r>
              <a:rPr lang="en-GB" sz="7200" b="1" dirty="0">
                <a:solidFill>
                  <a:srgbClr val="C08000"/>
                </a:solidFill>
              </a:rPr>
              <a:t>N. Pilate said,</a:t>
            </a:r>
          </a:p>
          <a:p>
            <a:pPr marR="10000" algn="just"/>
            <a:r>
              <a:rPr lang="en-US" sz="7200" b="1" dirty="0">
                <a:solidFill>
                  <a:srgbClr val="C08000"/>
                </a:solidFill>
              </a:rPr>
              <a:t>O. Truth? What is that?</a:t>
            </a:r>
          </a:p>
          <a:p>
            <a:pPr marR="10000" algn="just"/>
            <a:r>
              <a:rPr lang="en-US" sz="7200" b="1" dirty="0">
                <a:solidFill>
                  <a:srgbClr val="C08000"/>
                </a:solidFill>
              </a:rPr>
              <a:t>N. and with that he went out again to the Jews and said,</a:t>
            </a:r>
          </a:p>
          <a:p>
            <a:pPr marR="10000" algn="just"/>
            <a:r>
              <a:rPr lang="en-US" sz="7200" b="1" dirty="0">
                <a:solidFill>
                  <a:srgbClr val="C08000"/>
                </a:solidFill>
              </a:rPr>
              <a:t>O. I find no case against him. But according to a custom of yours I should release one prisoner at the Passover; would you like me, then, to release the king of the Jews?</a:t>
            </a:r>
          </a:p>
          <a:p>
            <a:pPr marR="10000" algn="just"/>
            <a:r>
              <a:rPr lang="en-US" sz="7200" b="1" dirty="0">
                <a:solidFill>
                  <a:srgbClr val="C08000"/>
                </a:solidFill>
              </a:rPr>
              <a:t>N. At this they shouted:</a:t>
            </a:r>
          </a:p>
          <a:p>
            <a:pPr marR="10000" algn="just"/>
            <a:r>
              <a:rPr lang="en-US" sz="7200" b="1" dirty="0">
                <a:solidFill>
                  <a:srgbClr val="C08000"/>
                </a:solidFill>
              </a:rPr>
              <a:t>C. Not this man, but Barabbas.</a:t>
            </a:r>
          </a:p>
          <a:p>
            <a:pPr marR="10000" algn="just"/>
            <a:r>
              <a:rPr lang="en-GB" sz="7200" b="1" dirty="0">
                <a:solidFill>
                  <a:srgbClr val="C08000"/>
                </a:solidFill>
              </a:rPr>
              <a:t>N. Barabbas was a brigand.</a:t>
            </a:r>
          </a:p>
          <a:p>
            <a:pPr marR="10000" algn="just"/>
            <a:endParaRPr lang="en-GB" sz="7200" b="1" dirty="0">
              <a:solidFill>
                <a:srgbClr val="C08000"/>
              </a:solidFill>
            </a:endParaRPr>
          </a:p>
          <a:p>
            <a:pPr marR="10000" algn="just"/>
            <a:endParaRPr lang="en-GB" sz="7200" b="1" dirty="0">
              <a:solidFill>
                <a:srgbClr val="C08000"/>
              </a:solidFill>
            </a:endParaRPr>
          </a:p>
          <a:p>
            <a:pPr marR="10000" algn="just"/>
            <a:endParaRPr lang="en-GB" sz="7200" b="1" dirty="0">
              <a:solidFill>
                <a:srgbClr val="C08000"/>
              </a:solidFill>
            </a:endParaRPr>
          </a:p>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189527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dirty="0"/>
              <a:t>Pilate then had Jesus taken away and scourged; and after this, the soldiers twisted some thorns into a crown and put it on his head, and dressed him in a purple robe. They kept coming up to him and saying,</a:t>
            </a:r>
          </a:p>
          <a:p>
            <a:pPr marR="10000" algn="just"/>
            <a:r>
              <a:rPr lang="en-US" sz="7200" b="1" dirty="0">
                <a:solidFill>
                  <a:srgbClr val="C08000"/>
                </a:solidFill>
              </a:rPr>
              <a:t>C. Hail, king of the Jews!</a:t>
            </a:r>
          </a:p>
          <a:p>
            <a:pPr marR="10000" algn="just"/>
            <a:r>
              <a:rPr lang="en-US" sz="7200" b="1" dirty="0">
                <a:solidFill>
                  <a:srgbClr val="C08000"/>
                </a:solidFill>
              </a:rPr>
              <a:t>N. and they slapped him in the face.</a:t>
            </a:r>
          </a:p>
          <a:p>
            <a:pPr marR="10000" algn="just"/>
            <a:r>
              <a:rPr lang="en-US" sz="7200" dirty="0"/>
              <a:t>Pilate came outside again and said to them,</a:t>
            </a:r>
          </a:p>
          <a:p>
            <a:pPr marR="10000" algn="just"/>
            <a:r>
              <a:rPr lang="en-US" sz="7200" b="1" dirty="0">
                <a:solidFill>
                  <a:srgbClr val="C08000"/>
                </a:solidFill>
              </a:rPr>
              <a:t>O. Look, I am going to bring him out to you to let you see that I find no case.</a:t>
            </a:r>
          </a:p>
          <a:p>
            <a:pPr marR="10000" algn="just"/>
            <a:r>
              <a:rPr lang="en-US" sz="7200" b="1" dirty="0">
                <a:solidFill>
                  <a:srgbClr val="C08000"/>
                </a:solidFill>
              </a:rPr>
              <a:t>N. Jesus then came out wearing the crown of thorns and the purple robe. Pilate said,</a:t>
            </a:r>
          </a:p>
          <a:p>
            <a:pPr marR="10000" algn="just"/>
            <a:r>
              <a:rPr lang="en-US" sz="7200" b="1" dirty="0">
                <a:solidFill>
                  <a:srgbClr val="C08000"/>
                </a:solidFill>
              </a:rPr>
              <a:t>O. Here is the man.</a:t>
            </a:r>
          </a:p>
          <a:p>
            <a:pPr marR="10000" algn="just"/>
            <a:r>
              <a:rPr lang="en-US" sz="7200" b="1" dirty="0">
                <a:solidFill>
                  <a:srgbClr val="C08000"/>
                </a:solidFill>
              </a:rPr>
              <a:t>N. When they saw him the chief priests and the guards shouted,</a:t>
            </a:r>
          </a:p>
          <a:p>
            <a:pPr marR="10000" algn="just"/>
            <a:r>
              <a:rPr lang="en-US" sz="7200" b="1" dirty="0">
                <a:solidFill>
                  <a:srgbClr val="C08000"/>
                </a:solidFill>
              </a:rPr>
              <a:t>C. Crucify him! Crucify him!</a:t>
            </a:r>
          </a:p>
          <a:p>
            <a:pPr marR="10000" algn="just"/>
            <a:r>
              <a:rPr lang="en-GB" sz="7200" b="1" dirty="0">
                <a:solidFill>
                  <a:srgbClr val="C08000"/>
                </a:solidFill>
              </a:rPr>
              <a:t>N. Pilate said,</a:t>
            </a:r>
          </a:p>
          <a:p>
            <a:pPr marR="10000" algn="just"/>
            <a:r>
              <a:rPr lang="en-US" sz="7200" b="1" dirty="0">
                <a:solidFill>
                  <a:srgbClr val="C08000"/>
                </a:solidFill>
              </a:rPr>
              <a:t>O. Take him yourselves and crucify him: I can find no case against him.</a:t>
            </a:r>
          </a:p>
          <a:p>
            <a:pPr marR="10000" algn="just"/>
            <a:r>
              <a:rPr lang="en-GB" sz="7200" b="1" dirty="0">
                <a:solidFill>
                  <a:srgbClr val="C08000"/>
                </a:solidFill>
              </a:rPr>
              <a:t>N. The Jews replied,</a:t>
            </a:r>
          </a:p>
          <a:p>
            <a:pPr marR="10000" algn="just"/>
            <a:r>
              <a:rPr lang="en-US" sz="7200" b="1" dirty="0">
                <a:solidFill>
                  <a:srgbClr val="C08000"/>
                </a:solidFill>
              </a:rPr>
              <a:t>C. We have a Law, and according to that Law he ought to die, because he has claimed to be the Son of God.</a:t>
            </a:r>
          </a:p>
          <a:p>
            <a:pPr marR="10000" algn="just"/>
            <a:r>
              <a:rPr lang="en-US" sz="7200" b="1" dirty="0">
                <a:solidFill>
                  <a:srgbClr val="C08000"/>
                </a:solidFill>
              </a:rPr>
              <a:t>N. When Pilate heard them say this his fears increased. Re-entering the Praetorium, he said to Jesus</a:t>
            </a:r>
          </a:p>
          <a:p>
            <a:pPr marR="10000" algn="just"/>
            <a:r>
              <a:rPr lang="en-US" sz="7200" b="1" dirty="0">
                <a:solidFill>
                  <a:srgbClr val="C08000"/>
                </a:solidFill>
              </a:rPr>
              <a:t>O. Where do you come from?</a:t>
            </a:r>
          </a:p>
          <a:p>
            <a:pPr marR="10000" algn="just"/>
            <a:endParaRPr lang="en-US" sz="7200" b="1" dirty="0">
              <a:solidFill>
                <a:srgbClr val="C08000"/>
              </a:solidFill>
            </a:endParaRPr>
          </a:p>
          <a:p>
            <a:pPr marR="10000" algn="just"/>
            <a:endParaRPr lang="en-US" sz="7200" b="1" dirty="0">
              <a:solidFill>
                <a:srgbClr val="C08000"/>
              </a:solidFill>
            </a:endParaRPr>
          </a:p>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371489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b="1" dirty="0">
                <a:solidFill>
                  <a:srgbClr val="C08000"/>
                </a:solidFill>
              </a:rPr>
              <a:t>N. But Jesus made no answer. Pilate then said to him,</a:t>
            </a:r>
          </a:p>
          <a:p>
            <a:pPr marR="10000" algn="just"/>
            <a:r>
              <a:rPr lang="en-US" sz="7200" b="1" dirty="0">
                <a:solidFill>
                  <a:srgbClr val="C08000"/>
                </a:solidFill>
              </a:rPr>
              <a:t>O. Are you refusing to speak to me? Surely you know I have power to release you and I have power to crucify you?</a:t>
            </a:r>
          </a:p>
          <a:p>
            <a:pPr marR="10000" algn="just"/>
            <a:r>
              <a:rPr lang="en-GB" sz="7200" b="1" dirty="0">
                <a:solidFill>
                  <a:srgbClr val="C08000"/>
                </a:solidFill>
              </a:rPr>
              <a:t>N. Jesus replied,</a:t>
            </a:r>
          </a:p>
          <a:p>
            <a:pPr marR="10000" algn="just"/>
            <a:r>
              <a:rPr lang="en-US" sz="7200" b="1" dirty="0">
                <a:solidFill>
                  <a:srgbClr val="C08000"/>
                </a:solidFill>
              </a:rPr>
              <a:t>✠ You would have no power over me if it had not been given you from above; that is why the one who handed me over to you has the greater guilt.</a:t>
            </a:r>
          </a:p>
          <a:p>
            <a:pPr marR="10000" algn="just"/>
            <a:r>
              <a:rPr lang="en-US" sz="7200" b="1" dirty="0">
                <a:solidFill>
                  <a:srgbClr val="C08000"/>
                </a:solidFill>
              </a:rPr>
              <a:t>N. From that moment Pilate was anxious to set him free, but the Jews shouted,</a:t>
            </a:r>
          </a:p>
          <a:p>
            <a:pPr marR="10000" algn="just"/>
            <a:r>
              <a:rPr lang="en-US" sz="7200" b="1" dirty="0">
                <a:solidFill>
                  <a:srgbClr val="C08000"/>
                </a:solidFill>
              </a:rPr>
              <a:t>C. If you set him free you are no friend of Caesar’s; anyone who makes himself king is defying Caesar.</a:t>
            </a:r>
          </a:p>
          <a:p>
            <a:pPr marR="10000" algn="just"/>
            <a:r>
              <a:rPr lang="en-US" sz="7200" b="1" dirty="0">
                <a:solidFill>
                  <a:srgbClr val="C08000"/>
                </a:solidFill>
              </a:rPr>
              <a:t>N. Hearing these words, Pilate had Jesus brought out, and seated himself on the chair of judgement at a place called the Pavement, in Hebrew </a:t>
            </a:r>
            <a:r>
              <a:rPr lang="en-US" sz="7200" b="1" dirty="0" err="1">
                <a:solidFill>
                  <a:srgbClr val="C08000"/>
                </a:solidFill>
              </a:rPr>
              <a:t>Gabbatha</a:t>
            </a:r>
            <a:r>
              <a:rPr lang="en-US" sz="7200" b="1" dirty="0">
                <a:solidFill>
                  <a:srgbClr val="C08000"/>
                </a:solidFill>
              </a:rPr>
              <a:t>. It was Passover Preparation Day, about the sixth hour. Pilate said to the Jews,</a:t>
            </a:r>
          </a:p>
          <a:p>
            <a:pPr marR="10000" algn="just"/>
            <a:r>
              <a:rPr lang="en-US" sz="7200" b="1" dirty="0">
                <a:solidFill>
                  <a:srgbClr val="C08000"/>
                </a:solidFill>
              </a:rPr>
              <a:t>O. Here is your king.</a:t>
            </a:r>
          </a:p>
          <a:p>
            <a:pPr marR="10000" algn="just"/>
            <a:r>
              <a:rPr lang="en-GB" sz="7200" b="1" dirty="0">
                <a:solidFill>
                  <a:srgbClr val="C08000"/>
                </a:solidFill>
              </a:rPr>
              <a:t>N. They said,</a:t>
            </a:r>
          </a:p>
          <a:p>
            <a:pPr marR="10000" algn="just"/>
            <a:r>
              <a:rPr lang="en-US" sz="7200" b="1" dirty="0">
                <a:solidFill>
                  <a:srgbClr val="C08000"/>
                </a:solidFill>
              </a:rPr>
              <a:t>C. Take him away, take him away! Crucify him!</a:t>
            </a:r>
          </a:p>
          <a:p>
            <a:pPr marR="10000" algn="just"/>
            <a:r>
              <a:rPr lang="en-GB" sz="7200" b="1" dirty="0">
                <a:solidFill>
                  <a:srgbClr val="C08000"/>
                </a:solidFill>
              </a:rPr>
              <a:t>N. Pilate said,</a:t>
            </a:r>
          </a:p>
          <a:p>
            <a:pPr marR="10000" algn="just"/>
            <a:r>
              <a:rPr lang="en-US" sz="7200" b="1" dirty="0">
                <a:solidFill>
                  <a:srgbClr val="C08000"/>
                </a:solidFill>
              </a:rPr>
              <a:t>O. Do you want me to crucify your king?</a:t>
            </a:r>
          </a:p>
          <a:p>
            <a:pPr marR="10000" algn="just"/>
            <a:endParaRPr lang="en-US" sz="7200" b="1" dirty="0">
              <a:solidFill>
                <a:srgbClr val="C08000"/>
              </a:solidFill>
            </a:endParaRPr>
          </a:p>
          <a:p>
            <a:pPr marR="10000" algn="just"/>
            <a:endParaRPr lang="en-US" sz="7200" b="1" dirty="0">
              <a:solidFill>
                <a:srgbClr val="C08000"/>
              </a:solidFill>
            </a:endParaRPr>
          </a:p>
          <a:p>
            <a:pPr marR="10000" algn="just"/>
            <a:endParaRPr lang="en-US" sz="7200" b="1" dirty="0">
              <a:solidFill>
                <a:srgbClr val="C08000"/>
              </a:solidFill>
            </a:endParaRPr>
          </a:p>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56660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b="1" dirty="0">
                <a:solidFill>
                  <a:srgbClr val="C08000"/>
                </a:solidFill>
              </a:rPr>
              <a:t>N. The chief priests answered,</a:t>
            </a:r>
          </a:p>
          <a:p>
            <a:pPr marR="10000" algn="just"/>
            <a:r>
              <a:rPr lang="en-US" sz="7200" b="1" dirty="0">
                <a:solidFill>
                  <a:srgbClr val="C08000"/>
                </a:solidFill>
              </a:rPr>
              <a:t>C. We have no king except Caesar.</a:t>
            </a:r>
          </a:p>
          <a:p>
            <a:pPr marR="10000" algn="just"/>
            <a:r>
              <a:rPr lang="en-US" sz="7200" b="1" dirty="0">
                <a:solidFill>
                  <a:srgbClr val="C08000"/>
                </a:solidFill>
              </a:rPr>
              <a:t>N. So in the end Pilate handed him over to them to be crucified.</a:t>
            </a:r>
          </a:p>
          <a:p>
            <a:pPr marR="10000" algn="just"/>
            <a:r>
              <a:rPr lang="en-US" sz="7200" dirty="0"/>
              <a:t>They then took charge of Jesus, and carrying his own cross he went out of the city to the place of the skull or, as it was called in Hebrew, Golgotha, where they crucified him with two others, one on either side with Jesus in the middle. Pilate wrote out a notice and had it fixed to the cross; it ran: ‘Jesus the Nazarene, King of the Jews.’ This notice was read by many of the Jews, because the place where Jesus was crucified was not far from the city, and the writing was in Hebrew, Latin and Greek. So the Jewish chief priests said to Pilate,</a:t>
            </a:r>
          </a:p>
          <a:p>
            <a:pPr marR="10000" algn="just"/>
            <a:r>
              <a:rPr lang="en-US" sz="7200" b="1" dirty="0">
                <a:solidFill>
                  <a:srgbClr val="C08000"/>
                </a:solidFill>
              </a:rPr>
              <a:t>C. You should not write ‘King of the Jews,’ but ‘This man said: “I am King of the Jews.”’</a:t>
            </a:r>
          </a:p>
          <a:p>
            <a:pPr marR="10000" algn="just"/>
            <a:r>
              <a:rPr lang="en-GB" sz="7200" b="1" dirty="0">
                <a:solidFill>
                  <a:srgbClr val="C08000"/>
                </a:solidFill>
              </a:rPr>
              <a:t>N. Pilate answered,</a:t>
            </a:r>
          </a:p>
          <a:p>
            <a:pPr marR="10000" algn="just"/>
            <a:r>
              <a:rPr lang="en-US" sz="7200" b="1" dirty="0">
                <a:solidFill>
                  <a:srgbClr val="C08000"/>
                </a:solidFill>
              </a:rPr>
              <a:t>O. What I have written, I have written.</a:t>
            </a:r>
          </a:p>
          <a:p>
            <a:pPr marR="10000" algn="just"/>
            <a:r>
              <a:rPr lang="en-US" sz="7200" b="1" dirty="0">
                <a:solidFill>
                  <a:srgbClr val="C08000"/>
                </a:solidFill>
              </a:rPr>
              <a:t>N. When the soldiers had finished crucifying Jesus they took his clothing and divided it into four shares, one for each soldier. His undergarment was seamless, woven in one piece from neck to hem; so they said to one another,</a:t>
            </a:r>
          </a:p>
          <a:p>
            <a:pPr marR="10000" algn="just"/>
            <a:r>
              <a:rPr lang="en-US" sz="7200" b="1" dirty="0">
                <a:solidFill>
                  <a:srgbClr val="C08000"/>
                </a:solidFill>
              </a:rPr>
              <a:t>C. Instead of tearing it, let’s throw dice to decide who is to have it.</a:t>
            </a:r>
          </a:p>
          <a:p>
            <a:pPr marR="10000" algn="just"/>
            <a:r>
              <a:rPr lang="en-US" sz="7200" b="1" dirty="0">
                <a:solidFill>
                  <a:srgbClr val="C08000"/>
                </a:solidFill>
              </a:rPr>
              <a:t>N. In this way the words of scripture were fulfilled:</a:t>
            </a:r>
          </a:p>
          <a:p>
            <a:pPr marR="10000" algn="just"/>
            <a:r>
              <a:rPr lang="en-US" sz="7200" dirty="0"/>
              <a:t>They shared out my clothing among them.</a:t>
            </a:r>
          </a:p>
          <a:p>
            <a:pPr marR="10000" algn="just"/>
            <a:r>
              <a:rPr lang="en-US" sz="7200" dirty="0"/>
              <a:t>They cast lots for my clothes.</a:t>
            </a:r>
          </a:p>
          <a:p>
            <a:pPr marR="10000" algn="just"/>
            <a:endParaRPr lang="en-US" sz="7200" dirty="0"/>
          </a:p>
          <a:p>
            <a:pPr marR="10000" algn="just"/>
            <a:endParaRPr lang="en-US" sz="7200" dirty="0"/>
          </a:p>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Here all kneel and pause for a short time.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183723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dirty="0"/>
              <a:t>This is exactly what the soldiers did.</a:t>
            </a:r>
          </a:p>
          <a:p>
            <a:pPr marR="10000" algn="just"/>
            <a:r>
              <a:rPr lang="en-US" sz="7200" dirty="0"/>
              <a:t>Near the cross of Jesus stood his mother and his mother’s sister, Mary the wife of </a:t>
            </a:r>
            <a:r>
              <a:rPr lang="en-US" sz="7200" dirty="0" err="1"/>
              <a:t>Clopas</a:t>
            </a:r>
            <a:r>
              <a:rPr lang="en-US" sz="7200" dirty="0"/>
              <a:t>, and Mary of Magdala. Seeing his mother and the disciple he loved standing near her, Jesus said to his mother,</a:t>
            </a:r>
          </a:p>
          <a:p>
            <a:pPr marR="10000" algn="just"/>
            <a:r>
              <a:rPr lang="en-US" sz="7200" b="1" dirty="0">
                <a:solidFill>
                  <a:srgbClr val="C08000"/>
                </a:solidFill>
              </a:rPr>
              <a:t>✠ Woman, this is your son.</a:t>
            </a:r>
          </a:p>
          <a:p>
            <a:pPr marR="10000" algn="just"/>
            <a:r>
              <a:rPr lang="en-US" sz="7200" b="1" dirty="0">
                <a:solidFill>
                  <a:srgbClr val="C08000"/>
                </a:solidFill>
              </a:rPr>
              <a:t>N. Then to the disciple he said,</a:t>
            </a:r>
          </a:p>
          <a:p>
            <a:pPr marR="10000" algn="just"/>
            <a:r>
              <a:rPr lang="en-GB" sz="7200" b="1" dirty="0">
                <a:solidFill>
                  <a:srgbClr val="C08000"/>
                </a:solidFill>
              </a:rPr>
              <a:t>✠ This is your mother.</a:t>
            </a:r>
          </a:p>
          <a:p>
            <a:pPr marR="10000" algn="just"/>
            <a:r>
              <a:rPr lang="en-US" sz="7200" b="1" dirty="0">
                <a:solidFill>
                  <a:srgbClr val="C08000"/>
                </a:solidFill>
              </a:rPr>
              <a:t>N. And from that moment the disciple made a place for her in his home.</a:t>
            </a:r>
          </a:p>
          <a:p>
            <a:pPr marR="10000" algn="just"/>
            <a:r>
              <a:rPr lang="en-US" sz="7200" dirty="0"/>
              <a:t>After this, Jesus knew that everything had now been completed, and to fulfil the scripture perfectly he said:</a:t>
            </a:r>
          </a:p>
          <a:p>
            <a:pPr marR="10000" algn="just"/>
            <a:r>
              <a:rPr lang="en-GB" sz="7200" b="1" dirty="0">
                <a:solidFill>
                  <a:srgbClr val="C08000"/>
                </a:solidFill>
              </a:rPr>
              <a:t>✠ I am thirsty.</a:t>
            </a:r>
          </a:p>
          <a:p>
            <a:pPr marR="10000" algn="just"/>
            <a:r>
              <a:rPr lang="en-US" sz="7200" b="1" dirty="0">
                <a:solidFill>
                  <a:srgbClr val="C08000"/>
                </a:solidFill>
              </a:rPr>
              <a:t>N. A jar full of vinegar stood there, so putting a sponge soaked in the vinegar on a hyssop stick they held it up to his mouth. After Jesus had taken the vinegar he said,</a:t>
            </a:r>
          </a:p>
          <a:p>
            <a:pPr marR="10000" algn="just"/>
            <a:r>
              <a:rPr lang="en-GB" sz="7200" b="1" dirty="0">
                <a:solidFill>
                  <a:srgbClr val="C08000"/>
                </a:solidFill>
              </a:rPr>
              <a:t>✠ It is accomplished;</a:t>
            </a:r>
          </a:p>
          <a:p>
            <a:pPr marR="10000" algn="just"/>
            <a:r>
              <a:rPr lang="en-US" sz="7200" b="1" dirty="0">
                <a:solidFill>
                  <a:srgbClr val="C08000"/>
                </a:solidFill>
              </a:rPr>
              <a:t>N. and bowing his head he gave up his spirit. </a:t>
            </a:r>
          </a:p>
          <a:p>
            <a:pPr marR="10000" algn="just"/>
            <a:r>
              <a:rPr lang="en-US" sz="7200" i="1" dirty="0">
                <a:solidFill>
                  <a:srgbClr val="C08000"/>
                </a:solidFill>
              </a:rPr>
              <a:t>(pause). </a:t>
            </a:r>
          </a:p>
          <a:p>
            <a:pPr marR="10000" algn="just"/>
            <a:r>
              <a:rPr lang="en-US" sz="7200" dirty="0"/>
              <a:t>It was Preparation Day, and to prevent the bodies remaining on the cross during the sabbath – since that sabbath was a day of special solemnity – the Jews asked Pilate to have the legs broken and the bodies taken away. Consequently the soldiers came and broke the legs of the first man who had been crucified with him and then of the other.</a:t>
            </a:r>
          </a:p>
          <a:p>
            <a:pPr marR="10000" algn="just"/>
            <a:endParaRPr lang="en-US" sz="7200" dirty="0"/>
          </a:p>
          <a:p>
            <a:pPr marR="10000" algn="just"/>
            <a:r>
              <a:rPr lang="en-US" sz="7200" dirty="0"/>
              <a:t>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283399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96657" y="310241"/>
            <a:ext cx="11398685" cy="6237518"/>
          </a:xfrm>
        </p:spPr>
        <p:txBody>
          <a:bodyPr>
            <a:normAutofit fontScale="25000" lnSpcReduction="20000"/>
          </a:bodyPr>
          <a:lstStyle/>
          <a:p>
            <a:pPr marR="10000" algn="just"/>
            <a:r>
              <a:rPr lang="en-US" sz="7200" dirty="0"/>
              <a:t> When they came to Jesus, they found he was already dead, and so instead of breaking his legs one of the soldiers pierced his side with a lance; and immediately there came out blood and water. This is the evidence of one who saw it – trustworthy evidence, and he knows he speaks the truth – and he gives it so that you may believe as well. Because all this happened to fulfil the words of scripture:</a:t>
            </a:r>
          </a:p>
          <a:p>
            <a:pPr marR="10000" algn="just"/>
            <a:r>
              <a:rPr lang="en-US" sz="7200" dirty="0"/>
              <a:t>Not one bone of his will be broken;</a:t>
            </a:r>
          </a:p>
          <a:p>
            <a:pPr marR="10000" algn="just"/>
            <a:r>
              <a:rPr lang="en-US" sz="7200" dirty="0"/>
              <a:t>and again, in another place scripture says:</a:t>
            </a:r>
          </a:p>
          <a:p>
            <a:pPr marR="10000" algn="just"/>
            <a:r>
              <a:rPr lang="en-US" sz="7200" dirty="0"/>
              <a:t>They will look on the one whom they have pierced.</a:t>
            </a:r>
          </a:p>
          <a:p>
            <a:pPr marR="10000" algn="just"/>
            <a:r>
              <a:rPr lang="en-US" sz="7200" dirty="0"/>
              <a:t>After this, Joseph of </a:t>
            </a:r>
            <a:r>
              <a:rPr lang="en-US" sz="7200" dirty="0" err="1"/>
              <a:t>Arimathaea</a:t>
            </a:r>
            <a:r>
              <a:rPr lang="en-US" sz="7200" dirty="0"/>
              <a:t>, who was a disciple of Jesus – though a secret one because he was afraid of the Jews – asked Pilate to let him remove the body of Jesus. Pilate gave permission, so they came and took it away. Nicodemus came as well – the same one who had first come to Jesus at night-time – and he brought a mixture of myrrh and aloes, weighing about a hundred pounds. They took the body of Jesus and wrapped it with the spices in linen cloths, following the Jewish burial custom. At the place where he had been crucified there was a garden, and in this garden a new tomb in which no one had yet been buried. Since it was the Jewish Day of Preparation and the tomb was near at hand, they laid Jesus there.</a:t>
            </a:r>
          </a:p>
          <a:p>
            <a:pPr marR="10000" algn="just"/>
            <a:endParaRPr lang="en-GB" sz="7200" dirty="0"/>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243750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0EB3D337-FC22-42B2-8F95-02107A8AC5D8}"/>
              </a:ext>
            </a:extLst>
          </p:cNvPr>
          <p:cNvSpPr txBox="1"/>
          <p:nvPr/>
        </p:nvSpPr>
        <p:spPr>
          <a:xfrm>
            <a:off x="7007145" y="1241266"/>
            <a:ext cx="4535926" cy="3153753"/>
          </a:xfrm>
          <a:prstGeom prst="rect">
            <a:avLst/>
          </a:prstGeom>
        </p:spPr>
        <p:txBody>
          <a:bodyPr vert="horz" lIns="91440" tIns="45720" rIns="91440" bIns="45720" rtlCol="0" anchor="b">
            <a:normAutofit/>
          </a:bodyPr>
          <a:lstStyle/>
          <a:p>
            <a:pPr>
              <a:spcBef>
                <a:spcPct val="0"/>
              </a:spcBef>
              <a:spcAft>
                <a:spcPts val="600"/>
              </a:spcAft>
            </a:pPr>
            <a:r>
              <a:rPr lang="en-US" sz="5400" b="0" i="0" kern="1200">
                <a:solidFill>
                  <a:srgbClr val="EBEBEB"/>
                </a:solidFill>
                <a:latin typeface="+mj-lt"/>
                <a:ea typeface="+mj-ea"/>
                <a:cs typeface="+mj-cs"/>
              </a:rPr>
              <a:t>UNMUTE</a:t>
            </a:r>
          </a:p>
        </p:txBody>
      </p:sp>
      <p:grpSp>
        <p:nvGrpSpPr>
          <p:cNvPr id="24" name="Group 23">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25" name="Rectangle 24">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8DA9DAA-006C-4F4B-980E-E3DF019B24E2}" type="slidenum">
              <a:rPr lang="en-US">
                <a:solidFill>
                  <a:srgbClr val="FFFFFF"/>
                </a:solidFill>
              </a:rPr>
              <a:pPr defTabSz="914400">
                <a:spcAft>
                  <a:spcPts val="600"/>
                </a:spcAft>
              </a:pPr>
              <a:t>2</a:t>
            </a:fld>
            <a:endParaRPr lang="en-US">
              <a:solidFill>
                <a:srgbClr val="FFFFFF"/>
              </a:solidFill>
            </a:endParaRP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solidFill>
                  <a:schemeClr val="accent1"/>
                </a:solidFill>
                <a:latin typeface="+mn-lt"/>
                <a:ea typeface="+mn-ea"/>
                <a:cs typeface="+mn-cs"/>
              </a:rPr>
              <a:t>Welcome</a:t>
            </a:r>
          </a:p>
        </p:txBody>
      </p:sp>
      <p:sp>
        <p:nvSpPr>
          <p:cNvPr id="3" name="TextBox 2">
            <a:extLst>
              <a:ext uri="{FF2B5EF4-FFF2-40B4-BE49-F238E27FC236}">
                <a16:creationId xmlns:a16="http://schemas.microsoft.com/office/drawing/2014/main" id="{EBB2F76A-ADA1-4E00-9365-970ED1272DCA}"/>
              </a:ext>
            </a:extLst>
          </p:cNvPr>
          <p:cNvSpPr txBox="1"/>
          <p:nvPr/>
        </p:nvSpPr>
        <p:spPr>
          <a:xfrm>
            <a:off x="955552" y="4674812"/>
            <a:ext cx="4697120" cy="1138773"/>
          </a:xfrm>
          <a:prstGeom prst="rect">
            <a:avLst/>
          </a:prstGeom>
          <a:noFill/>
        </p:spPr>
        <p:txBody>
          <a:bodyPr wrap="none" rtlCol="0">
            <a:spAutoFit/>
          </a:bodyPr>
          <a:lstStyle/>
          <a:p>
            <a:r>
              <a:rPr lang="en-GB" sz="3200" dirty="0"/>
              <a:t>Welcome to Compline</a:t>
            </a:r>
            <a:br>
              <a:rPr lang="en-GB" dirty="0"/>
            </a:br>
            <a:r>
              <a:rPr lang="en-GB" dirty="0"/>
              <a:t>from the </a:t>
            </a:r>
            <a:br>
              <a:rPr lang="en-GB" dirty="0"/>
            </a:br>
            <a:r>
              <a:rPr lang="en-GB" dirty="0"/>
              <a:t>Scottish Book of Common Prayer 1929</a:t>
            </a:r>
          </a:p>
        </p:txBody>
      </p:sp>
      <p:pic>
        <p:nvPicPr>
          <p:cNvPr id="6" name="Picture 5">
            <a:extLst>
              <a:ext uri="{FF2B5EF4-FFF2-40B4-BE49-F238E27FC236}">
                <a16:creationId xmlns:a16="http://schemas.microsoft.com/office/drawing/2014/main" id="{6039CFAD-C82E-448A-AC9B-9EDB56581C28}"/>
              </a:ext>
            </a:extLst>
          </p:cNvPr>
          <p:cNvPicPr>
            <a:picLocks noChangeAspect="1"/>
          </p:cNvPicPr>
          <p:nvPr/>
        </p:nvPicPr>
        <p:blipFill>
          <a:blip r:embed="rId3"/>
          <a:stretch>
            <a:fillRect/>
          </a:stretch>
        </p:blipFill>
        <p:spPr>
          <a:xfrm>
            <a:off x="1310066" y="790345"/>
            <a:ext cx="4876800" cy="3733800"/>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Psalm</a:t>
            </a:r>
          </a:p>
        </p:txBody>
      </p:sp>
      <p:sp>
        <p:nvSpPr>
          <p:cNvPr id="13" name="TextBox 12">
            <a:extLst>
              <a:ext uri="{FF2B5EF4-FFF2-40B4-BE49-F238E27FC236}">
                <a16:creationId xmlns:a16="http://schemas.microsoft.com/office/drawing/2014/main" id="{0EB3D337-FC22-42B2-8F95-02107A8AC5D8}"/>
              </a:ext>
            </a:extLst>
          </p:cNvPr>
          <p:cNvSpPr txBox="1"/>
          <p:nvPr/>
        </p:nvSpPr>
        <p:spPr>
          <a:xfrm>
            <a:off x="424104" y="403464"/>
            <a:ext cx="7364517" cy="646331"/>
          </a:xfrm>
          <a:prstGeom prst="rect">
            <a:avLst/>
          </a:prstGeom>
          <a:noFill/>
        </p:spPr>
        <p:txBody>
          <a:bodyPr wrap="none" rtlCol="0">
            <a:spAutoFit/>
          </a:bodyPr>
          <a:lstStyle/>
          <a:p>
            <a:r>
              <a:rPr lang="en-GB" sz="3600" b="1" dirty="0">
                <a:solidFill>
                  <a:schemeClr val="accent6">
                    <a:lumMod val="75000"/>
                  </a:schemeClr>
                </a:solidFill>
              </a:rPr>
              <a:t>MUTE - </a:t>
            </a:r>
            <a:r>
              <a:rPr lang="en-GB" sz="3600" dirty="0">
                <a:solidFill>
                  <a:schemeClr val="accent6">
                    <a:lumMod val="75000"/>
                  </a:schemeClr>
                </a:solidFill>
              </a:rPr>
              <a:t>sing along with the hymn</a:t>
            </a:r>
          </a:p>
        </p:txBody>
      </p:sp>
      <p:pic>
        <p:nvPicPr>
          <p:cNvPr id="2" name="Online Media 1" title="Before the ending of the day (with lyrics)">
            <a:hlinkClick r:id="" action="ppaction://media"/>
            <a:extLst>
              <a:ext uri="{FF2B5EF4-FFF2-40B4-BE49-F238E27FC236}">
                <a16:creationId xmlns:a16="http://schemas.microsoft.com/office/drawing/2014/main" id="{1552B2A8-A589-4D07-BA05-2F317031F6AE}"/>
              </a:ext>
            </a:extLst>
          </p:cNvPr>
          <p:cNvPicPr>
            <a:picLocks noRot="1" noChangeAspect="1"/>
          </p:cNvPicPr>
          <p:nvPr>
            <a:videoFile r:link="rId1"/>
          </p:nvPr>
        </p:nvPicPr>
        <p:blipFill>
          <a:blip r:embed="rId3"/>
          <a:stretch>
            <a:fillRect/>
          </a:stretch>
        </p:blipFill>
        <p:spPr>
          <a:xfrm>
            <a:off x="488515" y="1146694"/>
            <a:ext cx="10108504" cy="5711306"/>
          </a:xfrm>
          <a:prstGeom prst="rect">
            <a:avLst/>
          </a:prstGeom>
        </p:spPr>
      </p:pic>
    </p:spTree>
    <p:extLst>
      <p:ext uri="{BB962C8B-B14F-4D97-AF65-F5344CB8AC3E}">
        <p14:creationId xmlns:p14="http://schemas.microsoft.com/office/powerpoint/2010/main" val="2255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49976" y="3739568"/>
            <a:ext cx="10893094" cy="1915940"/>
          </a:xfrm>
        </p:spPr>
        <p:txBody>
          <a:bodyPr vert="horz" lIns="91440" tIns="45720" rIns="91440" bIns="45720" rtlCol="0" anchor="b">
            <a:normAutofit/>
          </a:bodyPr>
          <a:lstStyle/>
          <a:p>
            <a:pPr algn="ctr">
              <a:lnSpc>
                <a:spcPct val="90000"/>
              </a:lnSpc>
            </a:pPr>
            <a:r>
              <a:rPr lang="en-US" sz="6600" b="0" i="0" kern="1200" cap="all" spc="400" dirty="0">
                <a:solidFill>
                  <a:srgbClr val="EBEBEB"/>
                </a:solidFill>
                <a:latin typeface="+mj-lt"/>
                <a:ea typeface="+mj-ea"/>
                <a:cs typeface="+mj-cs"/>
              </a:rPr>
              <a:t>A Reflection for Good FRIDAY</a:t>
            </a:r>
            <a:endParaRPr lang="en-US" sz="6600" b="0" i="0" kern="1200" dirty="0">
              <a:solidFill>
                <a:srgbClr val="EBEBEB"/>
              </a:solidFill>
              <a:latin typeface="+mj-lt"/>
              <a:ea typeface="+mj-ea"/>
              <a:cs typeface="+mj-cs"/>
            </a:endParaRPr>
          </a:p>
        </p:txBody>
      </p:sp>
      <p:sp>
        <p:nvSpPr>
          <p:cNvPr id="18" name="Rectangle 17">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descr="A picture containing text, linedrawing&#10;&#10;Description automatically generated">
            <a:extLst>
              <a:ext uri="{FF2B5EF4-FFF2-40B4-BE49-F238E27FC236}">
                <a16:creationId xmlns:a16="http://schemas.microsoft.com/office/drawing/2014/main" id="{D9D12479-4A5B-42B3-911F-EDAF9D8FE714}"/>
              </a:ext>
            </a:extLst>
          </p:cNvPr>
          <p:cNvPicPr>
            <a:picLocks noChangeAspect="1"/>
          </p:cNvPicPr>
          <p:nvPr/>
        </p:nvPicPr>
        <p:blipFill>
          <a:blip r:embed="rId3"/>
          <a:stretch>
            <a:fillRect/>
          </a:stretch>
        </p:blipFill>
        <p:spPr>
          <a:xfrm>
            <a:off x="3876639" y="653468"/>
            <a:ext cx="4157457" cy="3183053"/>
          </a:xfrm>
          <a:prstGeom prst="rect">
            <a:avLst/>
          </a:prstGeom>
        </p:spPr>
      </p:pic>
    </p:spTree>
    <p:extLst>
      <p:ext uri="{BB962C8B-B14F-4D97-AF65-F5344CB8AC3E}">
        <p14:creationId xmlns:p14="http://schemas.microsoft.com/office/powerpoint/2010/main" val="10419278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The Responses</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a:bodyPr>
          <a:lstStyle/>
          <a:p>
            <a:pPr algn="l"/>
            <a:r>
              <a:rPr lang="en-US" sz="2800" cap="none" dirty="0">
                <a:solidFill>
                  <a:schemeClr val="accent6">
                    <a:lumMod val="75000"/>
                  </a:schemeClr>
                </a:solidFill>
              </a:rPr>
              <a:t>V. Keep me as the apple of an eye;</a:t>
            </a:r>
          </a:p>
          <a:p>
            <a:pPr algn="l"/>
            <a:r>
              <a:rPr lang="en-US" sz="2800" b="1" cap="none" dirty="0">
                <a:solidFill>
                  <a:schemeClr val="accent6">
                    <a:lumMod val="75000"/>
                  </a:schemeClr>
                </a:solidFill>
              </a:rPr>
              <a:t>R. Hide me under the shadow of thy wings.</a:t>
            </a:r>
          </a:p>
          <a:p>
            <a:pPr algn="l"/>
            <a:endParaRPr lang="en-US" sz="2800" cap="none" dirty="0">
              <a:solidFill>
                <a:schemeClr val="accent6">
                  <a:lumMod val="75000"/>
                </a:schemeClr>
              </a:solidFill>
            </a:endParaRPr>
          </a:p>
          <a:p>
            <a:pPr algn="l"/>
            <a:r>
              <a:rPr lang="en-US" i="1" cap="none" dirty="0">
                <a:solidFill>
                  <a:schemeClr val="accent6">
                    <a:lumMod val="75000"/>
                  </a:schemeClr>
                </a:solidFill>
              </a:rPr>
              <a:t>Anthem. </a:t>
            </a:r>
            <a:br>
              <a:rPr lang="en-US" sz="2800" cap="none" dirty="0">
                <a:solidFill>
                  <a:schemeClr val="accent6">
                    <a:lumMod val="75000"/>
                  </a:schemeClr>
                </a:solidFill>
              </a:rPr>
            </a:br>
            <a:r>
              <a:rPr lang="en-US" sz="2800" cap="none" dirty="0">
                <a:solidFill>
                  <a:schemeClr val="accent6">
                    <a:lumMod val="75000"/>
                  </a:schemeClr>
                </a:solidFill>
              </a:rPr>
              <a:t>Save us, O Lord, while waking, and defend us while sleeping : </a:t>
            </a:r>
            <a:r>
              <a:rPr lang="en-US" sz="2800" b="1" cap="none" dirty="0">
                <a:solidFill>
                  <a:schemeClr val="accent6">
                    <a:lumMod val="75000"/>
                  </a:schemeClr>
                </a:solidFill>
              </a:rPr>
              <a:t>that when we are awake we may watch with Christ, and when we sleep we may rest in peace.</a:t>
            </a:r>
          </a:p>
        </p:txBody>
      </p:sp>
    </p:spTree>
    <p:extLst>
      <p:ext uri="{BB962C8B-B14F-4D97-AF65-F5344CB8AC3E}">
        <p14:creationId xmlns:p14="http://schemas.microsoft.com/office/powerpoint/2010/main" val="3049079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Nunc Dimittis</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fontScale="77500" lnSpcReduction="20000"/>
          </a:bodyPr>
          <a:lstStyle/>
          <a:p>
            <a:pPr algn="l"/>
            <a:r>
              <a:rPr lang="en-US" sz="2800" cap="none" dirty="0">
                <a:solidFill>
                  <a:schemeClr val="accent6">
                    <a:lumMod val="75000"/>
                  </a:schemeClr>
                </a:solidFill>
              </a:rPr>
              <a:t>St. Luke 2. 29.</a:t>
            </a:r>
          </a:p>
          <a:p>
            <a:pPr algn="l"/>
            <a:endParaRPr lang="en-US" sz="2800" cap="none" dirty="0">
              <a:solidFill>
                <a:schemeClr val="accent6">
                  <a:lumMod val="75000"/>
                </a:schemeClr>
              </a:solidFill>
            </a:endParaRPr>
          </a:p>
          <a:p>
            <a:pPr algn="l"/>
            <a:r>
              <a:rPr lang="en-US" sz="2800" cap="none" dirty="0">
                <a:solidFill>
                  <a:schemeClr val="accent6">
                    <a:lumMod val="75000"/>
                  </a:schemeClr>
                </a:solidFill>
              </a:rPr>
              <a:t>LORD, now </a:t>
            </a:r>
            <a:r>
              <a:rPr lang="en-US" sz="2800" cap="none" dirty="0" err="1">
                <a:solidFill>
                  <a:schemeClr val="accent6">
                    <a:lumMod val="75000"/>
                  </a:schemeClr>
                </a:solidFill>
              </a:rPr>
              <a:t>lettest</a:t>
            </a:r>
            <a:r>
              <a:rPr lang="en-US" sz="2800" cap="none" dirty="0">
                <a:solidFill>
                  <a:schemeClr val="accent6">
                    <a:lumMod val="75000"/>
                  </a:schemeClr>
                </a:solidFill>
              </a:rPr>
              <a:t> thou thy servant depart in peace : according to thy word.</a:t>
            </a:r>
          </a:p>
          <a:p>
            <a:pPr algn="l"/>
            <a:r>
              <a:rPr lang="en-US" sz="2800" b="1" cap="none" dirty="0">
                <a:solidFill>
                  <a:schemeClr val="accent6">
                    <a:lumMod val="75000"/>
                  </a:schemeClr>
                </a:solidFill>
              </a:rPr>
              <a:t>  2 For mine eyes have seen : thy salvation;</a:t>
            </a:r>
          </a:p>
          <a:p>
            <a:pPr algn="l"/>
            <a:r>
              <a:rPr lang="en-US" sz="2800" cap="none" dirty="0">
                <a:solidFill>
                  <a:schemeClr val="accent6">
                    <a:lumMod val="75000"/>
                  </a:schemeClr>
                </a:solidFill>
              </a:rPr>
              <a:t>  3 Which thou hast prepared : before the face of all people;</a:t>
            </a:r>
          </a:p>
          <a:p>
            <a:pPr algn="l"/>
            <a:r>
              <a:rPr lang="en-US" sz="2800" b="1" cap="none" dirty="0">
                <a:solidFill>
                  <a:schemeClr val="accent6">
                    <a:lumMod val="75000"/>
                  </a:schemeClr>
                </a:solidFill>
              </a:rPr>
              <a:t>  4 To be a light to lighten the Gentiles : and to be the glory of thy people Israel.</a:t>
            </a:r>
          </a:p>
          <a:p>
            <a:pPr algn="l"/>
            <a:r>
              <a:rPr lang="en-US" sz="2800" cap="none" dirty="0">
                <a:solidFill>
                  <a:schemeClr val="accent6">
                    <a:lumMod val="75000"/>
                  </a:schemeClr>
                </a:solidFill>
              </a:rPr>
              <a:t>  Glory be to the Father, and to the Son : and to the Holy Ghost;</a:t>
            </a:r>
          </a:p>
          <a:p>
            <a:pPr algn="l"/>
            <a:r>
              <a:rPr lang="en-US" sz="2800" cap="none" dirty="0">
                <a:solidFill>
                  <a:schemeClr val="accent6">
                    <a:lumMod val="75000"/>
                  </a:schemeClr>
                </a:solidFill>
              </a:rPr>
              <a:t>  </a:t>
            </a:r>
            <a:r>
              <a:rPr lang="en-US" sz="2800" b="1" cap="none" dirty="0">
                <a:solidFill>
                  <a:schemeClr val="accent6">
                    <a:lumMod val="75000"/>
                  </a:schemeClr>
                </a:solidFill>
              </a:rPr>
              <a:t>As it was in the beginning, is now, and ever shall be world without end. Amen.</a:t>
            </a:r>
          </a:p>
          <a:p>
            <a:pPr algn="l"/>
            <a:br>
              <a:rPr lang="en-US" sz="2300" i="1" cap="none" dirty="0">
                <a:solidFill>
                  <a:schemeClr val="accent6">
                    <a:lumMod val="75000"/>
                  </a:schemeClr>
                </a:solidFill>
              </a:rPr>
            </a:br>
            <a:r>
              <a:rPr lang="en-US" sz="2800" b="1" cap="none" dirty="0">
                <a:solidFill>
                  <a:schemeClr val="accent6">
                    <a:lumMod val="75000"/>
                  </a:schemeClr>
                </a:solidFill>
              </a:rPr>
              <a:t>Save us, O Lord, while waking, and defend us while sleeping : </a:t>
            </a:r>
            <a:br>
              <a:rPr lang="en-US" sz="2800" b="1" cap="none" dirty="0">
                <a:solidFill>
                  <a:schemeClr val="accent6">
                    <a:lumMod val="75000"/>
                  </a:schemeClr>
                </a:solidFill>
              </a:rPr>
            </a:br>
            <a:r>
              <a:rPr lang="en-US" sz="2800" b="1" cap="none" dirty="0">
                <a:solidFill>
                  <a:schemeClr val="accent6">
                    <a:lumMod val="75000"/>
                  </a:schemeClr>
                </a:solidFill>
              </a:rPr>
              <a:t>that when we are awake we may watch with Christ, and when we sleep we may rest in peace.</a:t>
            </a:r>
          </a:p>
        </p:txBody>
      </p:sp>
    </p:spTree>
    <p:extLst>
      <p:ext uri="{BB962C8B-B14F-4D97-AF65-F5344CB8AC3E}">
        <p14:creationId xmlns:p14="http://schemas.microsoft.com/office/powerpoint/2010/main" val="393238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289035" y="1296452"/>
            <a:ext cx="2505726" cy="4098508"/>
          </a:xfrm>
        </p:spPr>
        <p:txBody>
          <a:bodyPr vert="horz" lIns="91440" tIns="45720" rIns="91440" bIns="45720" rtlCol="0" anchor="ctr">
            <a:noAutofit/>
          </a:bodyPr>
          <a:lstStyle/>
          <a:p>
            <a:r>
              <a:rPr lang="en-US" sz="3200" cap="all" spc="400" dirty="0">
                <a:solidFill>
                  <a:schemeClr val="tx1"/>
                </a:solidFill>
              </a:rPr>
              <a:t>The Apostles Creed</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611881" y="851339"/>
            <a:ext cx="7078234" cy="5366328"/>
          </a:xfrm>
        </p:spPr>
        <p:txBody>
          <a:bodyPr vert="horz" lIns="91440" tIns="45720" rIns="91440" bIns="45720" rtlCol="0" anchor="ctr">
            <a:normAutofit/>
          </a:bodyPr>
          <a:lstStyle/>
          <a:p>
            <a:pPr>
              <a:lnSpc>
                <a:spcPct val="90000"/>
              </a:lnSpc>
            </a:pPr>
            <a:r>
              <a:rPr lang="en-US" sz="2400" cap="none" dirty="0">
                <a:solidFill>
                  <a:srgbClr val="FFFFFF"/>
                </a:solidFill>
              </a:rPr>
              <a:t>I BELIEVE in God </a:t>
            </a:r>
            <a:r>
              <a:rPr lang="en-US" sz="2400" b="1" cap="none" dirty="0">
                <a:solidFill>
                  <a:srgbClr val="FFFFFF"/>
                </a:solidFill>
              </a:rPr>
              <a:t>the Father Almighty, </a:t>
            </a:r>
            <a:br>
              <a:rPr lang="en-US" sz="2400" b="1" cap="none" dirty="0">
                <a:solidFill>
                  <a:srgbClr val="FFFFFF"/>
                </a:solidFill>
              </a:rPr>
            </a:br>
            <a:r>
              <a:rPr lang="en-US" sz="2400" b="1" cap="none" dirty="0">
                <a:solidFill>
                  <a:srgbClr val="FFFFFF"/>
                </a:solidFill>
              </a:rPr>
              <a:t>Maker of heaven and earth:</a:t>
            </a:r>
          </a:p>
          <a:p>
            <a:pPr>
              <a:lnSpc>
                <a:spcPct val="90000"/>
              </a:lnSpc>
            </a:pPr>
            <a:r>
              <a:rPr lang="en-US" sz="2400" b="1" cap="none" dirty="0">
                <a:solidFill>
                  <a:srgbClr val="FFFFFF"/>
                </a:solidFill>
              </a:rPr>
              <a:t>  And in Jesus Christ his only Son our Lord, Who was conceived by the Holy Ghost, Born of the Virgin Mary, Suffered under Pontius Pilate, Was crucified, dead, and buried: He descended into hell; The third day he rose again from the dead; He ascended into heaven, And </a:t>
            </a:r>
            <a:r>
              <a:rPr lang="en-US" sz="2400" b="1" cap="none" dirty="0" err="1">
                <a:solidFill>
                  <a:srgbClr val="FFFFFF"/>
                </a:solidFill>
              </a:rPr>
              <a:t>sitteth</a:t>
            </a:r>
            <a:r>
              <a:rPr lang="en-US" sz="2400" b="1" cap="none" dirty="0">
                <a:solidFill>
                  <a:srgbClr val="FFFFFF"/>
                </a:solidFill>
              </a:rPr>
              <a:t> on the right hand of God the Father Almighty; From thence he shall come to judge the quick and the dead.</a:t>
            </a:r>
          </a:p>
          <a:p>
            <a:pPr>
              <a:lnSpc>
                <a:spcPct val="90000"/>
              </a:lnSpc>
            </a:pPr>
            <a:r>
              <a:rPr lang="en-US" sz="2400" b="1" cap="none" dirty="0">
                <a:solidFill>
                  <a:srgbClr val="FFFFFF"/>
                </a:solidFill>
              </a:rPr>
              <a:t>  I believe in the Holy Ghost; The holy Catholic Church;  The Communion of Saints;</a:t>
            </a:r>
            <a:br>
              <a:rPr lang="en-US" sz="2400" b="1" cap="none" dirty="0">
                <a:solidFill>
                  <a:srgbClr val="FFFFFF"/>
                </a:solidFill>
              </a:rPr>
            </a:br>
            <a:r>
              <a:rPr lang="en-US" sz="2400" b="1" cap="none" dirty="0">
                <a:solidFill>
                  <a:srgbClr val="FFFFFF"/>
                </a:solidFill>
              </a:rPr>
              <a:t>The Forgiveness of sins; The Resurrection of the body, And the Life everlasting. 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164254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289035" y="1296452"/>
            <a:ext cx="2505726" cy="4098508"/>
          </a:xfrm>
        </p:spPr>
        <p:txBody>
          <a:bodyPr vert="horz" lIns="91440" tIns="45720" rIns="91440" bIns="45720" rtlCol="0" anchor="ctr">
            <a:noAutofit/>
          </a:bodyPr>
          <a:lstStyle/>
          <a:p>
            <a:r>
              <a:rPr lang="en-US" sz="3200" cap="all" spc="400" dirty="0">
                <a:solidFill>
                  <a:schemeClr val="tx1"/>
                </a:solidFill>
              </a:rPr>
              <a:t>The Prayers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611880" y="851339"/>
            <a:ext cx="7405659" cy="5366328"/>
          </a:xfrm>
        </p:spPr>
        <p:txBody>
          <a:bodyPr vert="horz" lIns="91440" tIns="45720" rIns="91440" bIns="45720" rtlCol="0" anchor="ctr">
            <a:normAutofit/>
          </a:bodyPr>
          <a:lstStyle/>
          <a:p>
            <a:pPr>
              <a:lnSpc>
                <a:spcPct val="90000"/>
              </a:lnSpc>
            </a:pPr>
            <a:r>
              <a:rPr lang="en-US" sz="2800" cap="none" dirty="0">
                <a:solidFill>
                  <a:srgbClr val="FFFFFF"/>
                </a:solidFill>
              </a:rPr>
              <a:t>        Lord, have mercy upon us.</a:t>
            </a:r>
            <a:br>
              <a:rPr lang="en-US" sz="2800" cap="none" dirty="0">
                <a:solidFill>
                  <a:srgbClr val="FFFFFF"/>
                </a:solidFill>
              </a:rPr>
            </a:br>
            <a:r>
              <a:rPr lang="en-US" sz="2800" cap="none" dirty="0">
                <a:solidFill>
                  <a:srgbClr val="FFFFFF"/>
                </a:solidFill>
              </a:rPr>
              <a:t>          </a:t>
            </a:r>
            <a:r>
              <a:rPr lang="en-US" sz="2800" b="1" cap="none" dirty="0">
                <a:solidFill>
                  <a:srgbClr val="FFFFFF"/>
                </a:solidFill>
              </a:rPr>
              <a:t>Christ, have mercy upon us.</a:t>
            </a:r>
            <a:br>
              <a:rPr lang="en-US" sz="2800" b="1" cap="none" dirty="0">
                <a:solidFill>
                  <a:srgbClr val="FFFFFF"/>
                </a:solidFill>
              </a:rPr>
            </a:br>
            <a:r>
              <a:rPr lang="en-US" sz="2800" cap="none" dirty="0">
                <a:solidFill>
                  <a:srgbClr val="FFFFFF"/>
                </a:solidFill>
              </a:rPr>
              <a:t>        Lord, have mercy upon us.</a:t>
            </a:r>
          </a:p>
          <a:p>
            <a:pPr>
              <a:lnSpc>
                <a:spcPct val="90000"/>
              </a:lnSpc>
            </a:pPr>
            <a:endParaRPr lang="en-US" sz="2800" cap="none" dirty="0">
              <a:solidFill>
                <a:srgbClr val="FFFFFF"/>
              </a:solidFill>
            </a:endParaRPr>
          </a:p>
          <a:p>
            <a:pPr>
              <a:lnSpc>
                <a:spcPct val="90000"/>
              </a:lnSpc>
            </a:pPr>
            <a:r>
              <a:rPr lang="en-US" sz="2800" cap="none" dirty="0">
                <a:solidFill>
                  <a:srgbClr val="FFFFFF"/>
                </a:solidFill>
              </a:rPr>
              <a:t>OUR Father </a:t>
            </a:r>
            <a:r>
              <a:rPr lang="en-US" sz="2800" b="1" cap="none" dirty="0">
                <a:solidFill>
                  <a:srgbClr val="FFFFFF"/>
                </a:solidFill>
              </a:rPr>
              <a:t>which art in heaven, Hallowed be thy Name, Thy kingdom come, Thy will be done, in earth as it is in heaven. Give us this day our daily bread; And forgive us our trespasses, As we forgive them that trespass against us; And lead us not into temptation, But deliver us from evil. 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04310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17574" y="1375905"/>
            <a:ext cx="2994306" cy="4098508"/>
          </a:xfrm>
        </p:spPr>
        <p:txBody>
          <a:bodyPr vert="horz" lIns="91440" tIns="45720" rIns="91440" bIns="45720" rtlCol="0" anchor="ctr">
            <a:noAutofit/>
          </a:bodyPr>
          <a:lstStyle/>
          <a:p>
            <a:r>
              <a:rPr lang="en-US" sz="3200" cap="all" spc="400" dirty="0">
                <a:solidFill>
                  <a:schemeClr val="tx1"/>
                </a:solidFill>
              </a:rPr>
              <a:t>The responses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389586" y="851339"/>
            <a:ext cx="7977352" cy="5366328"/>
          </a:xfrm>
        </p:spPr>
        <p:txBody>
          <a:bodyPr vert="horz" lIns="91440" tIns="45720" rIns="91440" bIns="45720" rtlCol="0" anchor="ctr">
            <a:normAutofit/>
          </a:bodyPr>
          <a:lstStyle/>
          <a:p>
            <a:pPr>
              <a:lnSpc>
                <a:spcPct val="90000"/>
              </a:lnSpc>
            </a:pPr>
            <a:r>
              <a:rPr lang="en-US" sz="2800" cap="none" dirty="0">
                <a:solidFill>
                  <a:srgbClr val="FFFFFF"/>
                </a:solidFill>
              </a:rPr>
              <a:t> Blessed art thou, Lord God of our fathers;</a:t>
            </a:r>
          </a:p>
          <a:p>
            <a:pPr>
              <a:lnSpc>
                <a:spcPct val="90000"/>
              </a:lnSpc>
            </a:pPr>
            <a:r>
              <a:rPr lang="en-US" sz="2800" cap="none" dirty="0">
                <a:solidFill>
                  <a:srgbClr val="FFFFFF"/>
                </a:solidFill>
              </a:rPr>
              <a:t> </a:t>
            </a:r>
            <a:r>
              <a:rPr lang="en-US" sz="2800" b="1" cap="none" dirty="0">
                <a:solidFill>
                  <a:srgbClr val="FFFFFF"/>
                </a:solidFill>
              </a:rPr>
              <a:t>To be praised and glorified above all for ever.</a:t>
            </a:r>
          </a:p>
          <a:p>
            <a:pPr>
              <a:lnSpc>
                <a:spcPct val="90000"/>
              </a:lnSpc>
            </a:pPr>
            <a:r>
              <a:rPr lang="en-US" sz="2800" cap="none" dirty="0">
                <a:solidFill>
                  <a:srgbClr val="FFFFFF"/>
                </a:solidFill>
              </a:rPr>
              <a:t> </a:t>
            </a:r>
            <a:r>
              <a:rPr lang="en-US" sz="2600" cap="none" dirty="0">
                <a:solidFill>
                  <a:srgbClr val="FFFFFF"/>
                </a:solidFill>
              </a:rPr>
              <a:t>Let us bless the Father, the Son, and the Holy Ghost;</a:t>
            </a:r>
          </a:p>
          <a:p>
            <a:pPr>
              <a:lnSpc>
                <a:spcPct val="90000"/>
              </a:lnSpc>
            </a:pPr>
            <a:r>
              <a:rPr lang="en-US" sz="2800" cap="none" dirty="0">
                <a:solidFill>
                  <a:srgbClr val="FFFFFF"/>
                </a:solidFill>
              </a:rPr>
              <a:t> </a:t>
            </a:r>
            <a:r>
              <a:rPr lang="en-US" sz="2800" b="1" cap="none" dirty="0">
                <a:solidFill>
                  <a:srgbClr val="FFFFFF"/>
                </a:solidFill>
              </a:rPr>
              <a:t>Let us praise him and magnify him for ever.</a:t>
            </a:r>
          </a:p>
          <a:p>
            <a:pPr>
              <a:lnSpc>
                <a:spcPct val="90000"/>
              </a:lnSpc>
            </a:pPr>
            <a:r>
              <a:rPr lang="en-US" sz="2800" cap="none" dirty="0">
                <a:solidFill>
                  <a:srgbClr val="FFFFFF"/>
                </a:solidFill>
              </a:rPr>
              <a:t> </a:t>
            </a:r>
            <a:r>
              <a:rPr lang="en-US" sz="2200" cap="none" dirty="0">
                <a:solidFill>
                  <a:srgbClr val="FFFFFF"/>
                </a:solidFill>
              </a:rPr>
              <a:t>Blessed art thou, O Lord, in the firmament of heaven;</a:t>
            </a:r>
          </a:p>
          <a:p>
            <a:pPr>
              <a:lnSpc>
                <a:spcPct val="90000"/>
              </a:lnSpc>
            </a:pPr>
            <a:r>
              <a:rPr lang="en-US" sz="2800" cap="none" dirty="0">
                <a:solidFill>
                  <a:srgbClr val="FFFFFF"/>
                </a:solidFill>
              </a:rPr>
              <a:t> </a:t>
            </a:r>
            <a:r>
              <a:rPr lang="en-US" sz="2400" b="1" cap="none" dirty="0">
                <a:solidFill>
                  <a:srgbClr val="FFFFFF"/>
                </a:solidFill>
              </a:rPr>
              <a:t>To be praised and glorified above all for ever.</a:t>
            </a:r>
          </a:p>
          <a:p>
            <a:pPr>
              <a:lnSpc>
                <a:spcPct val="90000"/>
              </a:lnSpc>
            </a:pPr>
            <a:r>
              <a:rPr lang="en-US" sz="2800" cap="none" dirty="0">
                <a:solidFill>
                  <a:srgbClr val="FFFFFF"/>
                </a:solidFill>
              </a:rPr>
              <a:t> The Almighty and most merciful Lord guard  </a:t>
            </a:r>
            <a:br>
              <a:rPr lang="en-US" sz="2800" cap="none" dirty="0">
                <a:solidFill>
                  <a:srgbClr val="FFFFFF"/>
                </a:solidFill>
              </a:rPr>
            </a:br>
            <a:r>
              <a:rPr lang="en-US" sz="2800" cap="none" dirty="0">
                <a:solidFill>
                  <a:srgbClr val="FFFFFF"/>
                </a:solidFill>
              </a:rPr>
              <a:t> us and give us his blessing;</a:t>
            </a:r>
          </a:p>
          <a:p>
            <a:pPr>
              <a:lnSpc>
                <a:spcPct val="90000"/>
              </a:lnSpc>
            </a:pPr>
            <a:r>
              <a:rPr lang="en-US" sz="2800" cap="none" dirty="0">
                <a:solidFill>
                  <a:srgbClr val="FFFFFF"/>
                </a:solidFill>
              </a:rPr>
              <a:t> </a:t>
            </a:r>
            <a:r>
              <a:rPr lang="en-US" sz="2800" b="1" cap="none" dirty="0">
                <a:solidFill>
                  <a:srgbClr val="FFFFFF"/>
                </a:solidFill>
              </a:rPr>
              <a:t>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794094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17574" y="1375905"/>
            <a:ext cx="2994306" cy="4098508"/>
          </a:xfrm>
        </p:spPr>
        <p:txBody>
          <a:bodyPr vert="horz" lIns="91440" tIns="45720" rIns="91440" bIns="45720" rtlCol="0" anchor="ctr">
            <a:noAutofit/>
          </a:bodyPr>
          <a:lstStyle/>
          <a:p>
            <a:r>
              <a:rPr lang="en-US" sz="3200" cap="all" spc="400" dirty="0">
                <a:solidFill>
                  <a:schemeClr val="tx1"/>
                </a:solidFill>
              </a:rPr>
              <a:t>2. The responses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389586" y="851339"/>
            <a:ext cx="7977352" cy="5366328"/>
          </a:xfrm>
        </p:spPr>
        <p:txBody>
          <a:bodyPr vert="horz" lIns="91440" tIns="45720" rIns="91440" bIns="45720" rtlCol="0" anchor="ctr">
            <a:normAutofit/>
          </a:bodyPr>
          <a:lstStyle/>
          <a:p>
            <a:pPr>
              <a:lnSpc>
                <a:spcPct val="90000"/>
              </a:lnSpc>
            </a:pPr>
            <a:r>
              <a:rPr lang="en-US" sz="2800" cap="none" dirty="0">
                <a:solidFill>
                  <a:srgbClr val="FFFFFF"/>
                </a:solidFill>
              </a:rPr>
              <a:t> Wilt thou not turn again and quicken us;</a:t>
            </a:r>
          </a:p>
          <a:p>
            <a:pPr>
              <a:lnSpc>
                <a:spcPct val="90000"/>
              </a:lnSpc>
            </a:pPr>
            <a:r>
              <a:rPr lang="en-US" sz="2800" cap="none" dirty="0">
                <a:solidFill>
                  <a:srgbClr val="FFFFFF"/>
                </a:solidFill>
              </a:rPr>
              <a:t> </a:t>
            </a:r>
            <a:r>
              <a:rPr lang="en-US" sz="2800" b="1" cap="none" dirty="0">
                <a:solidFill>
                  <a:srgbClr val="FFFFFF"/>
                </a:solidFill>
              </a:rPr>
              <a:t>That thy people may rejoice in thee?</a:t>
            </a:r>
          </a:p>
          <a:p>
            <a:pPr>
              <a:lnSpc>
                <a:spcPct val="90000"/>
              </a:lnSpc>
            </a:pPr>
            <a:r>
              <a:rPr lang="en-US" sz="2800" cap="none" dirty="0">
                <a:solidFill>
                  <a:srgbClr val="FFFFFF"/>
                </a:solidFill>
              </a:rPr>
              <a:t> O Lord, shew thy mercy upon us;</a:t>
            </a:r>
          </a:p>
          <a:p>
            <a:pPr>
              <a:lnSpc>
                <a:spcPct val="90000"/>
              </a:lnSpc>
            </a:pPr>
            <a:r>
              <a:rPr lang="en-US" sz="2800" cap="none" dirty="0">
                <a:solidFill>
                  <a:srgbClr val="FFFFFF"/>
                </a:solidFill>
              </a:rPr>
              <a:t>  </a:t>
            </a:r>
            <a:r>
              <a:rPr lang="en-US" sz="2800" b="1" cap="none" dirty="0">
                <a:solidFill>
                  <a:srgbClr val="FFFFFF"/>
                </a:solidFill>
              </a:rPr>
              <a:t>And grant us thy salvation.</a:t>
            </a:r>
          </a:p>
          <a:p>
            <a:pPr>
              <a:lnSpc>
                <a:spcPct val="90000"/>
              </a:lnSpc>
            </a:pPr>
            <a:r>
              <a:rPr lang="en-US" sz="2800" cap="none" dirty="0">
                <a:solidFill>
                  <a:srgbClr val="FFFFFF"/>
                </a:solidFill>
              </a:rPr>
              <a:t> Vouchsafe, O Lord, to keep us this night </a:t>
            </a:r>
            <a:br>
              <a:rPr lang="en-US" sz="2800" cap="none" dirty="0">
                <a:solidFill>
                  <a:srgbClr val="FFFFFF"/>
                </a:solidFill>
              </a:rPr>
            </a:br>
            <a:r>
              <a:rPr lang="en-US" sz="2800" cap="none" dirty="0">
                <a:solidFill>
                  <a:srgbClr val="FFFFFF"/>
                </a:solidFill>
              </a:rPr>
              <a:t> without sin;</a:t>
            </a:r>
          </a:p>
          <a:p>
            <a:pPr>
              <a:lnSpc>
                <a:spcPct val="90000"/>
              </a:lnSpc>
            </a:pPr>
            <a:r>
              <a:rPr lang="en-US" sz="2800" cap="none" dirty="0">
                <a:solidFill>
                  <a:srgbClr val="FFFFFF"/>
                </a:solidFill>
              </a:rPr>
              <a:t> </a:t>
            </a:r>
            <a:r>
              <a:rPr lang="en-US" sz="2800" b="1" cap="none" dirty="0">
                <a:solidFill>
                  <a:srgbClr val="FFFFFF"/>
                </a:solidFill>
              </a:rPr>
              <a:t>O Lord, have mercy upon us, have mercy </a:t>
            </a:r>
            <a:br>
              <a:rPr lang="en-US" sz="2800" b="1" cap="none" dirty="0">
                <a:solidFill>
                  <a:srgbClr val="FFFFFF"/>
                </a:solidFill>
              </a:rPr>
            </a:br>
            <a:r>
              <a:rPr lang="en-US" sz="2800" b="1" cap="none" dirty="0">
                <a:solidFill>
                  <a:srgbClr val="FFFFFF"/>
                </a:solidFill>
              </a:rPr>
              <a:t> upon us.</a:t>
            </a:r>
          </a:p>
          <a:p>
            <a:pPr>
              <a:lnSpc>
                <a:spcPct val="90000"/>
              </a:lnSpc>
            </a:pPr>
            <a:r>
              <a:rPr lang="en-US" sz="2800" cap="none" dirty="0">
                <a:solidFill>
                  <a:srgbClr val="FFFFFF"/>
                </a:solidFill>
              </a:rPr>
              <a:t> O Lord, hear our prayer;</a:t>
            </a:r>
          </a:p>
          <a:p>
            <a:pPr>
              <a:lnSpc>
                <a:spcPct val="90000"/>
              </a:lnSpc>
            </a:pPr>
            <a:r>
              <a:rPr lang="en-US" sz="2800" cap="none" dirty="0">
                <a:solidFill>
                  <a:srgbClr val="FFFFFF"/>
                </a:solidFill>
              </a:rPr>
              <a:t> </a:t>
            </a:r>
            <a:r>
              <a:rPr lang="en-US" sz="2800" b="1" cap="none" dirty="0">
                <a:solidFill>
                  <a:srgbClr val="FFFFFF"/>
                </a:solidFill>
              </a:rPr>
              <a:t>And let our cry come unto thee</a:t>
            </a:r>
            <a:r>
              <a:rPr lang="en-US" sz="2800" cap="none" dirty="0">
                <a:solidFill>
                  <a:srgbClr val="FFFFFF"/>
                </a:solidFill>
              </a:rPr>
              <a:t>.</a:t>
            </a:r>
            <a:endParaRPr lang="en-US" sz="2800" b="1" cap="none" dirty="0">
              <a:solidFill>
                <a:srgbClr val="FFFFFF"/>
              </a:solidFill>
            </a:endParaRP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419539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pPr algn="ctr"/>
            <a:r>
              <a:rPr lang="en-US" sz="5400" cap="all" spc="400" dirty="0">
                <a:solidFill>
                  <a:schemeClr val="tx1"/>
                </a:solidFill>
              </a:rPr>
              <a:t>The 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 Let us pray.</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LIGHTEN our darkness, we beseech thee, O Lord; and by thy great mercy defend us from all perils and dangers of this night; for the love of thy only Son, our </a:t>
            </a:r>
            <a:r>
              <a:rPr lang="en-US" sz="2400" cap="none" dirty="0" err="1">
                <a:solidFill>
                  <a:schemeClr val="accent6">
                    <a:lumMod val="40000"/>
                    <a:lumOff val="60000"/>
                  </a:schemeClr>
                </a:solidFill>
              </a:rPr>
              <a:t>Saviour</a:t>
            </a:r>
            <a:r>
              <a:rPr lang="en-US" sz="2400" cap="none" dirty="0">
                <a:solidFill>
                  <a:schemeClr val="accent6">
                    <a:lumMod val="40000"/>
                    <a:lumOff val="60000"/>
                  </a:schemeClr>
                </a:solidFill>
              </a:rPr>
              <a:t> Jesus Christ. </a:t>
            </a:r>
            <a:r>
              <a:rPr lang="en-US" sz="2400" b="1" cap="none" dirty="0">
                <a:solidFill>
                  <a:schemeClr val="accent6">
                    <a:lumMod val="40000"/>
                    <a:lumOff val="60000"/>
                  </a:schemeClr>
                </a:solidFill>
              </a:rPr>
              <a:t>Amen.</a:t>
            </a:r>
          </a:p>
          <a:p>
            <a:pPr>
              <a:lnSpc>
                <a:spcPct val="90000"/>
              </a:lnSpc>
            </a:pPr>
            <a:br>
              <a:rPr lang="en-US" sz="2400" cap="none" dirty="0">
                <a:solidFill>
                  <a:schemeClr val="accent6">
                    <a:lumMod val="40000"/>
                    <a:lumOff val="60000"/>
                  </a:schemeClr>
                </a:solidFill>
              </a:rPr>
            </a:br>
            <a:r>
              <a:rPr lang="en-US" sz="2400" cap="none" dirty="0">
                <a:solidFill>
                  <a:schemeClr val="accent6">
                    <a:lumMod val="40000"/>
                    <a:lumOff val="60000"/>
                  </a:schemeClr>
                </a:solidFill>
              </a:rPr>
              <a:t>LOOK down, O Lord, from thy heavenly throne, illuminate the darkness of this night with thy celestial brightness, and from the sons of light banish the deeds of darkness; through Jesus Christ our Lord.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2686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r>
              <a:rPr lang="en-US" sz="5400" cap="all" spc="400" dirty="0">
                <a:solidFill>
                  <a:schemeClr val="tx1"/>
                </a:solidFill>
              </a:rPr>
              <a:t>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BE present, O merciful God, and protect us through the silent hours of this night, so that we who are wearied by the changes and chances of this fleeting world may repose upon thy eternal changelessness; through Jesus Christ our Lord. </a:t>
            </a:r>
            <a:r>
              <a:rPr lang="en-US" sz="2400" b="1" cap="none" dirty="0">
                <a:solidFill>
                  <a:schemeClr val="accent6">
                    <a:lumMod val="40000"/>
                    <a:lumOff val="60000"/>
                  </a:schemeClr>
                </a:solidFill>
              </a:rPr>
              <a:t>Amen.</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O LORD, support us all the day long of this troublous life, until the shades lengthen, and the evening cometh, and the busy world is hushed, the fever of life is over, and our work done. Then, Lord, in thy mercy, grant us safe lodging, a holy rest, and peace at the last; through Jesus Christ our Lord.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6365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498925" y="2972402"/>
            <a:ext cx="6125227" cy="2903465"/>
          </a:xfrm>
        </p:spPr>
        <p:txBody>
          <a:bodyPr vert="horz" lIns="91440" tIns="45720" rIns="91440" bIns="45720" rtlCol="0" anchor="t">
            <a:normAutofit lnSpcReduction="10000"/>
          </a:bodyPr>
          <a:lstStyle/>
          <a:p>
            <a:r>
              <a:rPr lang="en-US" sz="2800" dirty="0">
                <a:latin typeface="Century, Century Schoolbook, Georgia"/>
              </a:rPr>
              <a:t>TURN us, O God our </a:t>
            </a:r>
            <a:r>
              <a:rPr lang="en-US" sz="2800" dirty="0" err="1">
                <a:latin typeface="Century, Century Schoolbook, Georgia"/>
              </a:rPr>
              <a:t>Saviour</a:t>
            </a:r>
            <a:r>
              <a:rPr lang="en-US" sz="2800" dirty="0">
                <a:latin typeface="Century, Century Schoolbook, Georgia"/>
              </a:rPr>
              <a:t>;</a:t>
            </a:r>
            <a:br>
              <a:rPr lang="en-US" sz="2800" dirty="0">
                <a:latin typeface="Century, Century Schoolbook, Georgia"/>
              </a:rPr>
            </a:br>
            <a:r>
              <a:rPr lang="en-US" sz="2800" b="1" dirty="0">
                <a:latin typeface="Century, Century Schoolbook, Georgia"/>
              </a:rPr>
              <a:t>And let thine anger cease from us. </a:t>
            </a:r>
            <a:br>
              <a:rPr lang="en-US" sz="2800" dirty="0">
                <a:latin typeface="Century, Century Schoolbook, Georgia"/>
              </a:rPr>
            </a:br>
            <a:endParaRPr lang="en-US" sz="2800" dirty="0">
              <a:latin typeface="Century, Century Schoolbook, Georgia"/>
            </a:endParaRPr>
          </a:p>
          <a:p>
            <a:r>
              <a:rPr lang="en-US" sz="2800" dirty="0">
                <a:latin typeface="Century, Century Schoolbook, Georgia"/>
              </a:rPr>
              <a:t>The Lord Almighty grant us a quiet night and a perfect end.</a:t>
            </a:r>
            <a:endParaRPr lang="en-US" sz="2800" dirty="0"/>
          </a:p>
          <a:p>
            <a:pPr algn="r"/>
            <a:r>
              <a:rPr lang="en-US" sz="1400" dirty="0">
                <a:latin typeface="Century Schoolbook, Georgia, serif"/>
              </a:rPr>
              <a:t>.</a:t>
            </a:r>
            <a:endParaRPr lang="en-US" sz="1400" dirty="0">
              <a:latin typeface="Century, Century Schoolbook, Georgia"/>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3</a:t>
            </a:fld>
            <a:endParaRPr lang="en-US">
              <a:solidFill>
                <a:schemeClr val="tx1"/>
              </a:solidFill>
            </a:endParaRPr>
          </a:p>
        </p:txBody>
      </p:sp>
      <p:pic>
        <p:nvPicPr>
          <p:cNvPr id="6" name="Picture Placeholder 5" descr="A picture containing text, linedrawing&#10;&#10;Description automatically generated">
            <a:extLst>
              <a:ext uri="{FF2B5EF4-FFF2-40B4-BE49-F238E27FC236}">
                <a16:creationId xmlns:a16="http://schemas.microsoft.com/office/drawing/2014/main" id="{7541B327-394D-46FA-A41D-3A1C70D3A9E8}"/>
              </a:ext>
            </a:extLst>
          </p:cNvPr>
          <p:cNvPicPr>
            <a:picLocks noGrp="1" noChangeAspect="1"/>
          </p:cNvPicPr>
          <p:nvPr>
            <p:ph type="pic" sz="quarter" idx="13"/>
          </p:nvPr>
        </p:nvPicPr>
        <p:blipFill>
          <a:blip r:embed="rId3"/>
          <a:srcRect l="11719" r="11719"/>
          <a:stretch>
            <a:fillRect/>
          </a:stretch>
        </p:blipFill>
        <p:spPr>
          <a:xfrm>
            <a:off x="567848" y="2166561"/>
            <a:ext cx="4266960" cy="4266968"/>
          </a:xfrm>
        </p:spPr>
      </p:pic>
    </p:spTree>
    <p:extLst>
      <p:ext uri="{BB962C8B-B14F-4D97-AF65-F5344CB8AC3E}">
        <p14:creationId xmlns:p14="http://schemas.microsoft.com/office/powerpoint/2010/main" val="36533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r>
              <a:rPr lang="en-US" sz="5400" cap="all" spc="400" dirty="0">
                <a:solidFill>
                  <a:schemeClr val="tx1"/>
                </a:solidFill>
              </a:rPr>
              <a:t>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O LORD Jesus Christ, Son of the living God, who at the hour of Compline didst rest in the </a:t>
            </a:r>
            <a:r>
              <a:rPr lang="en-US" sz="2400" cap="none" dirty="0" err="1">
                <a:solidFill>
                  <a:schemeClr val="accent6">
                    <a:lumMod val="40000"/>
                    <a:lumOff val="60000"/>
                  </a:schemeClr>
                </a:solidFill>
              </a:rPr>
              <a:t>sepulchre</a:t>
            </a:r>
            <a:r>
              <a:rPr lang="en-US" sz="2400" cap="none" dirty="0">
                <a:solidFill>
                  <a:schemeClr val="accent6">
                    <a:lumMod val="40000"/>
                    <a:lumOff val="60000"/>
                  </a:schemeClr>
                </a:solidFill>
              </a:rPr>
              <a:t>, and didst thereby sanctify the grave to be a bed of hope to thy people: Make us so to abound in sorrow for our sins, which were the cause of thy passion, that when our bodies lie in the dust, our souls may live with thee; who </a:t>
            </a:r>
            <a:r>
              <a:rPr lang="en-US" sz="2400" cap="none" dirty="0" err="1">
                <a:solidFill>
                  <a:schemeClr val="accent6">
                    <a:lumMod val="40000"/>
                    <a:lumOff val="60000"/>
                  </a:schemeClr>
                </a:solidFill>
              </a:rPr>
              <a:t>livest</a:t>
            </a:r>
            <a:r>
              <a:rPr lang="en-US" sz="2400" cap="none" dirty="0">
                <a:solidFill>
                  <a:schemeClr val="accent6">
                    <a:lumMod val="40000"/>
                    <a:lumOff val="60000"/>
                  </a:schemeClr>
                </a:solidFill>
              </a:rPr>
              <a:t> and </a:t>
            </a:r>
            <a:r>
              <a:rPr lang="en-US" sz="2400" cap="none" dirty="0" err="1">
                <a:solidFill>
                  <a:schemeClr val="accent6">
                    <a:lumMod val="40000"/>
                    <a:lumOff val="60000"/>
                  </a:schemeClr>
                </a:solidFill>
              </a:rPr>
              <a:t>reignest</a:t>
            </a:r>
            <a:r>
              <a:rPr lang="en-US" sz="2400" cap="none" dirty="0">
                <a:solidFill>
                  <a:schemeClr val="accent6">
                    <a:lumMod val="40000"/>
                    <a:lumOff val="60000"/>
                  </a:schemeClr>
                </a:solidFill>
              </a:rPr>
              <a:t> with the Father and the Holy Spirit, ever one God, world without end.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20490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961865" y="595148"/>
            <a:ext cx="9557643" cy="979066"/>
          </a:xfrm>
        </p:spPr>
        <p:txBody>
          <a:bodyPr vert="horz" lIns="91440" tIns="45720" rIns="91440" bIns="45720" rtlCol="0" anchor="b">
            <a:normAutofit fontScale="90000"/>
          </a:bodyPr>
          <a:lstStyle/>
          <a:p>
            <a:r>
              <a:rPr lang="en-US" sz="5400" cap="all" spc="400" dirty="0">
                <a:solidFill>
                  <a:schemeClr val="tx1"/>
                </a:solidFill>
              </a:rPr>
              <a:t>Closing prayers………..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38806" y="1550701"/>
            <a:ext cx="10314388" cy="1234148"/>
          </a:xfrm>
        </p:spPr>
        <p:txBody>
          <a:bodyPr vert="horz" lIns="91440" tIns="45720" rIns="91440" bIns="45720" rtlCol="0" anchor="t">
            <a:noAutofit/>
          </a:bodyPr>
          <a:lstStyle/>
          <a:p>
            <a:pPr>
              <a:lnSpc>
                <a:spcPct val="90000"/>
              </a:lnSpc>
            </a:pPr>
            <a:r>
              <a:rPr lang="en-US" sz="2400" b="1" cap="none" dirty="0">
                <a:solidFill>
                  <a:schemeClr val="accent6">
                    <a:lumMod val="40000"/>
                    <a:lumOff val="60000"/>
                  </a:schemeClr>
                </a:solidFill>
              </a:rPr>
              <a:t>VISIT, we beseech thee, O Lord, this habitation, and drive far from it all the snares of the enemy. Let thy holy angels dwell herein to preserve us in peace, and may thy blessing be upon us evermore; through Jesus Christ our Lord. Amen.</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    V. We will lay us down in peace and take our rest;</a:t>
            </a:r>
            <a:br>
              <a:rPr lang="en-US" sz="2400" cap="none" dirty="0">
                <a:solidFill>
                  <a:schemeClr val="accent6">
                    <a:lumMod val="40000"/>
                    <a:lumOff val="60000"/>
                  </a:schemeClr>
                </a:solidFill>
              </a:rPr>
            </a:br>
            <a:r>
              <a:rPr lang="en-US" sz="2400" cap="none" dirty="0">
                <a:solidFill>
                  <a:schemeClr val="accent6">
                    <a:lumMod val="40000"/>
                    <a:lumOff val="60000"/>
                  </a:schemeClr>
                </a:solidFill>
              </a:rPr>
              <a:t>    </a:t>
            </a:r>
            <a:r>
              <a:rPr lang="en-US" sz="2400" b="1" cap="none" dirty="0">
                <a:solidFill>
                  <a:schemeClr val="accent6">
                    <a:lumMod val="40000"/>
                    <a:lumOff val="60000"/>
                  </a:schemeClr>
                </a:solidFill>
              </a:rPr>
              <a:t>R. For it is thou, Lord, only that </a:t>
            </a:r>
            <a:r>
              <a:rPr lang="en-US" sz="2400" b="1" cap="none" dirty="0" err="1">
                <a:solidFill>
                  <a:schemeClr val="accent6">
                    <a:lumMod val="40000"/>
                    <a:lumOff val="60000"/>
                  </a:schemeClr>
                </a:solidFill>
              </a:rPr>
              <a:t>makest</a:t>
            </a:r>
            <a:r>
              <a:rPr lang="en-US" sz="2400" b="1" cap="none" dirty="0">
                <a:solidFill>
                  <a:schemeClr val="accent6">
                    <a:lumMod val="40000"/>
                    <a:lumOff val="60000"/>
                  </a:schemeClr>
                </a:solidFill>
              </a:rPr>
              <a:t> us dwell in safety.</a:t>
            </a:r>
            <a:br>
              <a:rPr lang="en-US" sz="2400" b="1" cap="none" dirty="0">
                <a:solidFill>
                  <a:schemeClr val="accent6">
                    <a:lumMod val="40000"/>
                    <a:lumOff val="60000"/>
                  </a:schemeClr>
                </a:solidFill>
              </a:rPr>
            </a:br>
            <a:r>
              <a:rPr lang="en-US" sz="2400" cap="none" dirty="0">
                <a:solidFill>
                  <a:schemeClr val="accent6">
                    <a:lumMod val="40000"/>
                    <a:lumOff val="60000"/>
                  </a:schemeClr>
                </a:solidFill>
              </a:rPr>
              <a:t>    V. Let us bless the Lord;</a:t>
            </a:r>
            <a:br>
              <a:rPr lang="en-US" sz="2400" cap="none" dirty="0">
                <a:solidFill>
                  <a:schemeClr val="accent6">
                    <a:lumMod val="40000"/>
                    <a:lumOff val="60000"/>
                  </a:schemeClr>
                </a:solidFill>
              </a:rPr>
            </a:br>
            <a:r>
              <a:rPr lang="en-US" sz="2400" b="1" cap="none" dirty="0">
                <a:solidFill>
                  <a:schemeClr val="accent6">
                    <a:lumMod val="40000"/>
                    <a:lumOff val="60000"/>
                  </a:schemeClr>
                </a:solidFill>
              </a:rPr>
              <a:t>    R. Thanks be to God.</a:t>
            </a:r>
          </a:p>
          <a:p>
            <a:pPr>
              <a:lnSpc>
                <a:spcPct val="90000"/>
              </a:lnSpc>
            </a:pPr>
            <a:r>
              <a:rPr lang="en-US" sz="2400" cap="none" dirty="0">
                <a:solidFill>
                  <a:schemeClr val="accent6">
                    <a:lumMod val="40000"/>
                    <a:lumOff val="60000"/>
                  </a:schemeClr>
                </a:solidFill>
              </a:rPr>
              <a:t>THE Almighty and merciful Lord, Father, Son, Land Holy Ghost, bless and keep us.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06932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75468" y="595148"/>
            <a:ext cx="10891691" cy="979066"/>
          </a:xfrm>
        </p:spPr>
        <p:txBody>
          <a:bodyPr vert="horz" lIns="91440" tIns="45720" rIns="91440" bIns="45720" rtlCol="0" anchor="b">
            <a:normAutofit/>
          </a:bodyPr>
          <a:lstStyle/>
          <a:p>
            <a:r>
              <a:rPr lang="en-US" sz="3200" cap="all" spc="400" dirty="0">
                <a:solidFill>
                  <a:schemeClr val="tx1"/>
                </a:solidFill>
              </a:rPr>
              <a:t>Closing music………..</a:t>
            </a:r>
            <a:r>
              <a:rPr lang="en-US" sz="1400" dirty="0"/>
              <a:t> </a:t>
            </a:r>
            <a:br>
              <a:rPr lang="en-US" sz="1400" dirty="0"/>
            </a:br>
            <a:r>
              <a:rPr lang="en-US" sz="2400" dirty="0">
                <a:solidFill>
                  <a:schemeClr val="tx1"/>
                </a:solidFill>
              </a:rPr>
              <a:t>Pie Jesu written and conducted by John Rutter sung by Alice Halstead</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61865" y="5622265"/>
            <a:ext cx="10314388" cy="1234148"/>
          </a:xfrm>
        </p:spPr>
        <p:txBody>
          <a:bodyPr vert="horz" lIns="91440" tIns="45720" rIns="91440" bIns="45720" rtlCol="0" anchor="t">
            <a:noAutofit/>
          </a:bodyPr>
          <a:lstStyle/>
          <a:p>
            <a:pPr algn="r">
              <a:lnSpc>
                <a:spcPct val="90000"/>
              </a:lnSpc>
            </a:pPr>
            <a:r>
              <a:rPr lang="en-US" sz="2400" b="1" cap="none" dirty="0">
                <a:solidFill>
                  <a:schemeClr val="accent6">
                    <a:lumMod val="40000"/>
                    <a:lumOff val="60000"/>
                  </a:schemeClr>
                </a:solidFill>
              </a:rPr>
              <a:t>Please depart to rest in silence</a:t>
            </a:r>
            <a:br>
              <a:rPr lang="en-US" sz="2400" b="1" cap="none" dirty="0">
                <a:solidFill>
                  <a:schemeClr val="accent6">
                    <a:lumMod val="40000"/>
                    <a:lumOff val="60000"/>
                  </a:schemeClr>
                </a:solidFill>
              </a:rPr>
            </a:br>
            <a:r>
              <a:rPr lang="en-US" sz="1600" cap="none" dirty="0">
                <a:solidFill>
                  <a:schemeClr val="accent6">
                    <a:lumMod val="40000"/>
                    <a:lumOff val="60000"/>
                  </a:schemeClr>
                </a:solidFill>
              </a:rPr>
              <a:t>when the music finishes the zoom room will be closed</a:t>
            </a:r>
            <a:endParaRPr lang="en-US" sz="2400" cap="none" dirty="0">
              <a:solidFill>
                <a:schemeClr val="accent6">
                  <a:lumMod val="40000"/>
                  <a:lumOff val="60000"/>
                </a:schemeClr>
              </a:solidFill>
            </a:endParaRP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sign&#10;&#10;Description automatically generated">
            <a:extLst>
              <a:ext uri="{FF2B5EF4-FFF2-40B4-BE49-F238E27FC236}">
                <a16:creationId xmlns:a16="http://schemas.microsoft.com/office/drawing/2014/main" id="{EA08D17E-A717-4FD8-82A7-90DE492D20FA}"/>
              </a:ext>
            </a:extLst>
          </p:cNvPr>
          <p:cNvPicPr>
            <a:picLocks noChangeAspect="1"/>
          </p:cNvPicPr>
          <p:nvPr/>
        </p:nvPicPr>
        <p:blipFill>
          <a:blip r:embed="rId4"/>
          <a:stretch>
            <a:fillRect/>
          </a:stretch>
        </p:blipFill>
        <p:spPr>
          <a:xfrm>
            <a:off x="675469" y="5104620"/>
            <a:ext cx="3439331" cy="1158232"/>
          </a:xfrm>
          <a:prstGeom prst="rect">
            <a:avLst/>
          </a:prstGeom>
        </p:spPr>
      </p:pic>
      <p:pic>
        <p:nvPicPr>
          <p:cNvPr id="4" name="Online Media 3" title="Requiem: Pie Jesu - John Rutter, Cambridge Singers, Aurora Orchestra, Alice Halstead">
            <a:hlinkClick r:id="" action="ppaction://media"/>
            <a:extLst>
              <a:ext uri="{FF2B5EF4-FFF2-40B4-BE49-F238E27FC236}">
                <a16:creationId xmlns:a16="http://schemas.microsoft.com/office/drawing/2014/main" id="{60941751-3B17-4429-B87F-83DE671E248D}"/>
              </a:ext>
            </a:extLst>
          </p:cNvPr>
          <p:cNvPicPr>
            <a:picLocks noRot="1" noChangeAspect="1"/>
          </p:cNvPicPr>
          <p:nvPr>
            <a:videoFile r:link="rId1"/>
          </p:nvPr>
        </p:nvPicPr>
        <p:blipFill>
          <a:blip r:embed="rId5"/>
          <a:stretch>
            <a:fillRect/>
          </a:stretch>
        </p:blipFill>
        <p:spPr>
          <a:xfrm>
            <a:off x="4414049" y="1587657"/>
            <a:ext cx="7138092" cy="4033021"/>
          </a:xfrm>
          <a:prstGeom prst="rect">
            <a:avLst/>
          </a:prstGeom>
        </p:spPr>
      </p:pic>
    </p:spTree>
    <p:extLst>
      <p:ext uri="{BB962C8B-B14F-4D97-AF65-F5344CB8AC3E}">
        <p14:creationId xmlns:p14="http://schemas.microsoft.com/office/powerpoint/2010/main" val="429648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13568" y="2355291"/>
            <a:ext cx="7440460" cy="3858780"/>
          </a:xfrm>
        </p:spPr>
        <p:txBody>
          <a:bodyPr vert="horz" lIns="91440" tIns="45720" rIns="91440" bIns="45720" rtlCol="0" anchor="t">
            <a:normAutofit fontScale="92500"/>
          </a:bodyPr>
          <a:lstStyle/>
          <a:p>
            <a:r>
              <a:rPr lang="en-US" sz="2800" dirty="0">
                <a:latin typeface="Century, Century Schoolbook, Georgia"/>
              </a:rPr>
              <a:t>BRETHREN, be sober, be vigilant; because your adversary the devil, as a roaring lion, walketh about, seeking whom he may devour: whom resist, </a:t>
            </a:r>
            <a:r>
              <a:rPr lang="en-US" sz="2800" dirty="0" err="1">
                <a:latin typeface="Century, Century Schoolbook, Georgia"/>
              </a:rPr>
              <a:t>stedfast</a:t>
            </a:r>
            <a:r>
              <a:rPr lang="en-US" sz="2800" dirty="0">
                <a:latin typeface="Century, Century Schoolbook, Georgia"/>
              </a:rPr>
              <a:t> in the faith. </a:t>
            </a:r>
            <a:r>
              <a:rPr lang="en-US" sz="1500" i="1" dirty="0">
                <a:latin typeface="Century, Century Schoolbook, Georgia"/>
              </a:rPr>
              <a:t>1 St. Peter 5. 8, 9</a:t>
            </a:r>
            <a:r>
              <a:rPr lang="en-US" sz="2800" dirty="0">
                <a:latin typeface="Century, Century Schoolbook, Georgia"/>
              </a:rPr>
              <a:t>.</a:t>
            </a:r>
          </a:p>
          <a:p>
            <a:endParaRPr lang="en-US" sz="2800" dirty="0">
              <a:latin typeface="Century, Century Schoolbook, Georgia"/>
            </a:endParaRPr>
          </a:p>
          <a:p>
            <a:r>
              <a:rPr lang="en-US" sz="2800" dirty="0">
                <a:latin typeface="Century, Century Schoolbook, Georgia"/>
              </a:rPr>
              <a:t>    V. But thou, O Lord, have mercy upon us;</a:t>
            </a:r>
          </a:p>
          <a:p>
            <a:r>
              <a:rPr lang="en-US" sz="2800" dirty="0">
                <a:latin typeface="Century, Century Schoolbook, Georgia"/>
              </a:rPr>
              <a:t>    </a:t>
            </a:r>
            <a:r>
              <a:rPr lang="en-US" sz="2800" b="1" dirty="0">
                <a:latin typeface="Century, Century Schoolbook, Georgia"/>
              </a:rPr>
              <a:t>R. Thanks be to God.</a:t>
            </a:r>
            <a:r>
              <a:rPr lang="en-US" sz="1400" b="1" dirty="0">
                <a:latin typeface="Century Schoolbook, Georgia, serif"/>
              </a:rPr>
              <a:t>.</a:t>
            </a:r>
            <a:endParaRPr lang="en-US" sz="1400" b="1" dirty="0">
              <a:latin typeface="Century, Century Schoolbook, Georgia"/>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4</a:t>
            </a:fld>
            <a:endParaRPr lang="en-US">
              <a:solidFill>
                <a:schemeClr val="tx1"/>
              </a:solidFill>
            </a:endParaRPr>
          </a:p>
        </p:txBody>
      </p:sp>
      <p:pic>
        <p:nvPicPr>
          <p:cNvPr id="9" name="Picture 8" descr="A picture containing text, linedrawing&#10;&#10;Description automatically generated">
            <a:extLst>
              <a:ext uri="{FF2B5EF4-FFF2-40B4-BE49-F238E27FC236}">
                <a16:creationId xmlns:a16="http://schemas.microsoft.com/office/drawing/2014/main" id="{AD443887-B017-4D88-A2A2-938FFF74350C}"/>
              </a:ext>
            </a:extLst>
          </p:cNvPr>
          <p:cNvPicPr>
            <a:picLocks noChangeAspect="1"/>
          </p:cNvPicPr>
          <p:nvPr/>
        </p:nvPicPr>
        <p:blipFill>
          <a:blip r:embed="rId3"/>
          <a:stretch>
            <a:fillRect/>
          </a:stretch>
        </p:blipFill>
        <p:spPr>
          <a:xfrm>
            <a:off x="7746444" y="2906037"/>
            <a:ext cx="4157457" cy="3183053"/>
          </a:xfrm>
          <a:prstGeom prst="rect">
            <a:avLst/>
          </a:prstGeom>
        </p:spPr>
      </p:pic>
    </p:spTree>
    <p:extLst>
      <p:ext uri="{BB962C8B-B14F-4D97-AF65-F5344CB8AC3E}">
        <p14:creationId xmlns:p14="http://schemas.microsoft.com/office/powerpoint/2010/main" val="21722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2650022" y="1200065"/>
            <a:ext cx="8825658" cy="349538"/>
          </a:xfrm>
        </p:spPr>
        <p:txBody>
          <a:bodyPr vert="horz" lIns="91440" tIns="45720" rIns="91440" bIns="45720" rtlCol="0" anchor="b">
            <a:normAutofit fontScale="90000"/>
          </a:bodyPr>
          <a:lstStyle/>
          <a:p>
            <a:pPr algn="ctr"/>
            <a:r>
              <a:rPr lang="en-US" sz="5400" cap="all" spc="400" dirty="0">
                <a:solidFill>
                  <a:schemeClr val="tx1"/>
                </a:solidFill>
              </a:rPr>
              <a:t>Confession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122277" y="4421745"/>
            <a:ext cx="8086611" cy="970669"/>
          </a:xfrm>
        </p:spPr>
        <p:txBody>
          <a:bodyPr vert="horz" lIns="91440" tIns="45720" rIns="91440" bIns="45720" rtlCol="0" anchor="t">
            <a:normAutofit fontScale="25000" lnSpcReduction="20000"/>
          </a:bodyPr>
          <a:lstStyle/>
          <a:p>
            <a:pPr algn="ctr">
              <a:lnSpc>
                <a:spcPct val="90000"/>
              </a:lnSpc>
            </a:pPr>
            <a:endParaRPr lang="en-US" sz="2400" cap="none" dirty="0"/>
          </a:p>
          <a:p>
            <a:pPr algn="ctr">
              <a:lnSpc>
                <a:spcPct val="90000"/>
              </a:lnSpc>
            </a:pPr>
            <a:endParaRPr lang="en-US" sz="2400" cap="none" dirty="0"/>
          </a:p>
          <a:p>
            <a:pPr algn="ctr">
              <a:lnSpc>
                <a:spcPct val="90000"/>
              </a:lnSpc>
            </a:pPr>
            <a:endParaRPr lang="en-US" sz="2400" cap="none" dirty="0"/>
          </a:p>
          <a:p>
            <a:pPr algn="ctr">
              <a:lnSpc>
                <a:spcPct val="90000"/>
              </a:lnSpc>
            </a:pPr>
            <a:endParaRPr lang="en-US" sz="2400" cap="none" dirty="0"/>
          </a:p>
          <a:p>
            <a:pPr algn="ctr">
              <a:lnSpc>
                <a:spcPct val="90000"/>
              </a:lnSpc>
            </a:pPr>
            <a:r>
              <a:rPr lang="en-US" sz="9600" cap="none" dirty="0"/>
              <a:t>We pause to recollect the day gone by</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a:extLst>
              <a:ext uri="{FF2B5EF4-FFF2-40B4-BE49-F238E27FC236}">
                <a16:creationId xmlns:a16="http://schemas.microsoft.com/office/drawing/2014/main" id="{7A90C70B-203C-4102-ADBF-16572FAB88F0}"/>
              </a:ext>
            </a:extLst>
          </p:cNvPr>
          <p:cNvPicPr>
            <a:picLocks noChangeAspect="1"/>
          </p:cNvPicPr>
          <p:nvPr/>
        </p:nvPicPr>
        <p:blipFill>
          <a:blip r:embed="rId3"/>
          <a:stretch>
            <a:fillRect/>
          </a:stretch>
        </p:blipFill>
        <p:spPr>
          <a:xfrm>
            <a:off x="826718" y="720247"/>
            <a:ext cx="3229053" cy="2982838"/>
          </a:xfrm>
          <a:prstGeom prst="rect">
            <a:avLst/>
          </a:prstGeom>
        </p:spPr>
      </p:pic>
    </p:spTree>
    <p:extLst>
      <p:ext uri="{BB962C8B-B14F-4D97-AF65-F5344CB8AC3E}">
        <p14:creationId xmlns:p14="http://schemas.microsoft.com/office/powerpoint/2010/main" val="22278825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144551" y="1195755"/>
            <a:ext cx="8825658" cy="349538"/>
          </a:xfrm>
        </p:spPr>
        <p:txBody>
          <a:bodyPr vert="horz" lIns="91440" tIns="45720" rIns="91440" bIns="45720" rtlCol="0" anchor="b">
            <a:normAutofit fontScale="90000"/>
          </a:bodyPr>
          <a:lstStyle/>
          <a:p>
            <a:r>
              <a:rPr lang="en-US" sz="5400" cap="all" spc="400" dirty="0">
                <a:solidFill>
                  <a:schemeClr val="tx1"/>
                </a:solidFill>
              </a:rPr>
              <a:t>Confession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144551" y="1133166"/>
            <a:ext cx="9432099" cy="4591667"/>
          </a:xfrm>
        </p:spPr>
        <p:txBody>
          <a:bodyPr vert="horz" lIns="91440" tIns="45720" rIns="91440" bIns="45720" rtlCol="0" anchor="t">
            <a:normAutofit/>
          </a:bodyPr>
          <a:lstStyle/>
          <a:p>
            <a:pPr>
              <a:lnSpc>
                <a:spcPct val="90000"/>
              </a:lnSpc>
            </a:pPr>
            <a:endParaRPr lang="en-US" sz="2400" cap="none" dirty="0"/>
          </a:p>
          <a:p>
            <a:pPr>
              <a:lnSpc>
                <a:spcPct val="90000"/>
              </a:lnSpc>
            </a:pPr>
            <a:endParaRPr lang="en-US" sz="2400" cap="none" dirty="0"/>
          </a:p>
          <a:p>
            <a:pPr>
              <a:lnSpc>
                <a:spcPct val="90000"/>
              </a:lnSpc>
            </a:pPr>
            <a:r>
              <a:rPr lang="en-US" sz="2400" cap="none" dirty="0">
                <a:solidFill>
                  <a:schemeClr val="accent1">
                    <a:lumMod val="40000"/>
                    <a:lumOff val="60000"/>
                  </a:schemeClr>
                </a:solidFill>
              </a:rPr>
              <a:t>WE confess to God Almighty, the Father, the Son,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and the Holy Ghost,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that we have sinned in thought, word, and deed,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through our own grievous fault.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Wherefore we pray God to have mercy upon us.</a:t>
            </a:r>
          </a:p>
          <a:p>
            <a:pPr>
              <a:lnSpc>
                <a:spcPct val="90000"/>
              </a:lnSpc>
            </a:pPr>
            <a:endParaRPr lang="en-US" sz="2400" cap="none" dirty="0">
              <a:solidFill>
                <a:schemeClr val="accent1">
                  <a:lumMod val="40000"/>
                  <a:lumOff val="60000"/>
                </a:schemeClr>
              </a:solidFill>
            </a:endParaRPr>
          </a:p>
          <a:p>
            <a:pPr>
              <a:lnSpc>
                <a:spcPct val="90000"/>
              </a:lnSpc>
            </a:pPr>
            <a:r>
              <a:rPr lang="en-US" sz="2400" cap="none" dirty="0">
                <a:solidFill>
                  <a:schemeClr val="accent1">
                    <a:lumMod val="40000"/>
                    <a:lumOff val="60000"/>
                  </a:schemeClr>
                </a:solidFill>
              </a:rPr>
              <a:t>ALMIGHTY God, have mercy upon us, forgive us all our sins and deliver us from evil, confirm and strengthen us in all goodness, and bring us to life everlasting. Amen.</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648C915B-38B9-4300-B525-41EF7262A8AA}"/>
              </a:ext>
            </a:extLst>
          </p:cNvPr>
          <p:cNvPicPr>
            <a:picLocks noChangeAspect="1"/>
          </p:cNvPicPr>
          <p:nvPr/>
        </p:nvPicPr>
        <p:blipFill>
          <a:blip r:embed="rId3"/>
          <a:stretch>
            <a:fillRect/>
          </a:stretch>
        </p:blipFill>
        <p:spPr>
          <a:xfrm>
            <a:off x="8829494" y="660319"/>
            <a:ext cx="2285266" cy="2111015"/>
          </a:xfrm>
          <a:prstGeom prst="rect">
            <a:avLst/>
          </a:prstGeom>
        </p:spPr>
      </p:pic>
    </p:spTree>
    <p:extLst>
      <p:ext uri="{BB962C8B-B14F-4D97-AF65-F5344CB8AC3E}">
        <p14:creationId xmlns:p14="http://schemas.microsoft.com/office/powerpoint/2010/main" val="37587272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144551" y="1195755"/>
            <a:ext cx="8825658" cy="349538"/>
          </a:xfrm>
        </p:spPr>
        <p:txBody>
          <a:bodyPr vert="horz" lIns="91440" tIns="45720" rIns="91440" bIns="45720" rtlCol="0" anchor="b">
            <a:normAutofit fontScale="90000"/>
          </a:bodyPr>
          <a:lstStyle/>
          <a:p>
            <a:r>
              <a:rPr lang="en-US" sz="5400" cap="all" spc="400" dirty="0">
                <a:solidFill>
                  <a:schemeClr val="tx1"/>
                </a:solidFill>
              </a:rPr>
              <a:t>Absolution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144551" y="1133166"/>
            <a:ext cx="9432099" cy="4591667"/>
          </a:xfrm>
        </p:spPr>
        <p:txBody>
          <a:bodyPr vert="horz" lIns="91440" tIns="45720" rIns="91440" bIns="45720" rtlCol="0" anchor="t">
            <a:normAutofit/>
          </a:bodyPr>
          <a:lstStyle/>
          <a:p>
            <a:pPr>
              <a:lnSpc>
                <a:spcPct val="90000"/>
              </a:lnSpc>
            </a:pPr>
            <a:endParaRPr lang="en-US" sz="2400" cap="none" dirty="0"/>
          </a:p>
          <a:p>
            <a:pPr>
              <a:lnSpc>
                <a:spcPct val="90000"/>
              </a:lnSpc>
            </a:pPr>
            <a:endParaRPr lang="en-US" sz="2400" cap="none" dirty="0"/>
          </a:p>
          <a:p>
            <a:pPr>
              <a:lnSpc>
                <a:spcPct val="90000"/>
              </a:lnSpc>
            </a:pPr>
            <a:r>
              <a:rPr lang="en-US" sz="2400" cap="none" dirty="0">
                <a:solidFill>
                  <a:schemeClr val="accent1">
                    <a:lumMod val="40000"/>
                    <a:lumOff val="60000"/>
                  </a:schemeClr>
                </a:solidFill>
              </a:rPr>
              <a:t>MAY the Almighty and merciful Lord</a:t>
            </a:r>
          </a:p>
          <a:p>
            <a:pPr>
              <a:lnSpc>
                <a:spcPct val="90000"/>
              </a:lnSpc>
            </a:pPr>
            <a:r>
              <a:rPr lang="en-US" sz="2400" cap="none" dirty="0">
                <a:solidFill>
                  <a:schemeClr val="accent1">
                    <a:lumMod val="40000"/>
                    <a:lumOff val="60000"/>
                  </a:schemeClr>
                </a:solidFill>
              </a:rPr>
              <a:t>grant unto you pardon </a:t>
            </a:r>
          </a:p>
          <a:p>
            <a:pPr>
              <a:lnSpc>
                <a:spcPct val="90000"/>
              </a:lnSpc>
            </a:pPr>
            <a:r>
              <a:rPr lang="en-US" sz="2400" cap="none" dirty="0">
                <a:solidFill>
                  <a:schemeClr val="accent1">
                    <a:lumMod val="40000"/>
                    <a:lumOff val="60000"/>
                  </a:schemeClr>
                </a:solidFill>
              </a:rPr>
              <a:t>and remission of all your sins, </a:t>
            </a:r>
          </a:p>
          <a:p>
            <a:pPr>
              <a:lnSpc>
                <a:spcPct val="90000"/>
              </a:lnSpc>
            </a:pPr>
            <a:r>
              <a:rPr lang="en-US" sz="2400" cap="none" dirty="0">
                <a:solidFill>
                  <a:schemeClr val="accent1">
                    <a:lumMod val="40000"/>
                    <a:lumOff val="60000"/>
                  </a:schemeClr>
                </a:solidFill>
              </a:rPr>
              <a:t>time for true repentance, </a:t>
            </a:r>
          </a:p>
          <a:p>
            <a:pPr>
              <a:lnSpc>
                <a:spcPct val="90000"/>
              </a:lnSpc>
            </a:pPr>
            <a:r>
              <a:rPr lang="en-US" sz="2400" cap="none" dirty="0">
                <a:solidFill>
                  <a:schemeClr val="accent1">
                    <a:lumMod val="40000"/>
                    <a:lumOff val="60000"/>
                  </a:schemeClr>
                </a:solidFill>
              </a:rPr>
              <a:t>amendment of life, </a:t>
            </a:r>
          </a:p>
          <a:p>
            <a:pPr>
              <a:lnSpc>
                <a:spcPct val="90000"/>
              </a:lnSpc>
            </a:pPr>
            <a:r>
              <a:rPr lang="en-US" sz="2400" cap="none" dirty="0">
                <a:solidFill>
                  <a:schemeClr val="accent1">
                    <a:lumMod val="40000"/>
                    <a:lumOff val="60000"/>
                  </a:schemeClr>
                </a:solidFill>
              </a:rPr>
              <a:t>and the grace and comfort </a:t>
            </a:r>
          </a:p>
          <a:p>
            <a:pPr>
              <a:lnSpc>
                <a:spcPct val="90000"/>
              </a:lnSpc>
            </a:pPr>
            <a:r>
              <a:rPr lang="en-US" sz="2400" cap="none" dirty="0">
                <a:solidFill>
                  <a:schemeClr val="accent1">
                    <a:lumMod val="40000"/>
                    <a:lumOff val="60000"/>
                  </a:schemeClr>
                </a:solidFill>
              </a:rPr>
              <a:t>of the Holy Spirit. Amen.</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648C915B-38B9-4300-B525-41EF7262A8AA}"/>
              </a:ext>
            </a:extLst>
          </p:cNvPr>
          <p:cNvPicPr>
            <a:picLocks noChangeAspect="1"/>
          </p:cNvPicPr>
          <p:nvPr/>
        </p:nvPicPr>
        <p:blipFill>
          <a:blip r:embed="rId3"/>
          <a:stretch>
            <a:fillRect/>
          </a:stretch>
        </p:blipFill>
        <p:spPr>
          <a:xfrm>
            <a:off x="7124273" y="660319"/>
            <a:ext cx="3990487" cy="3686213"/>
          </a:xfrm>
          <a:prstGeom prst="rect">
            <a:avLst/>
          </a:prstGeom>
        </p:spPr>
      </p:pic>
    </p:spTree>
    <p:extLst>
      <p:ext uri="{BB962C8B-B14F-4D97-AF65-F5344CB8AC3E}">
        <p14:creationId xmlns:p14="http://schemas.microsoft.com/office/powerpoint/2010/main" val="31654981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3710" r="23710"/>
          <a:stretch/>
        </p:blipFill>
        <p:spPr>
          <a:xfrm>
            <a:off x="8349814" y="1616307"/>
            <a:ext cx="3729409" cy="372941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133111" y="405092"/>
            <a:ext cx="9870509" cy="6151846"/>
          </a:xfrm>
        </p:spPr>
        <p:txBody>
          <a:bodyPr>
            <a:normAutofit fontScale="40000" lnSpcReduction="20000"/>
          </a:bodyPr>
          <a:lstStyle/>
          <a:p>
            <a:pPr>
              <a:lnSpc>
                <a:spcPct val="120000"/>
              </a:lnSpc>
            </a:pPr>
            <a:endParaRPr lang="en-US" sz="8000" b="1" cap="none" dirty="0">
              <a:solidFill>
                <a:schemeClr val="bg1"/>
              </a:solidFill>
            </a:endParaRPr>
          </a:p>
          <a:p>
            <a:pPr>
              <a:lnSpc>
                <a:spcPct val="120000"/>
              </a:lnSpc>
            </a:pPr>
            <a:r>
              <a:rPr lang="en-US" sz="8000" b="1" cap="none" dirty="0">
                <a:solidFill>
                  <a:schemeClr val="bg1"/>
                </a:solidFill>
              </a:rPr>
              <a:t>    </a:t>
            </a:r>
            <a:r>
              <a:rPr lang="en-US" sz="8000" cap="none" dirty="0">
                <a:solidFill>
                  <a:schemeClr val="bg1"/>
                </a:solidFill>
              </a:rPr>
              <a:t>O God, make speed to save us;</a:t>
            </a:r>
          </a:p>
          <a:p>
            <a:pPr>
              <a:lnSpc>
                <a:spcPct val="120000"/>
              </a:lnSpc>
            </a:pPr>
            <a:r>
              <a:rPr lang="en-US" sz="8000" b="1" cap="none" dirty="0">
                <a:solidFill>
                  <a:schemeClr val="bg1"/>
                </a:solidFill>
              </a:rPr>
              <a:t>    O Lord, make haste to help us.</a:t>
            </a:r>
          </a:p>
          <a:p>
            <a:pPr>
              <a:lnSpc>
                <a:spcPct val="120000"/>
              </a:lnSpc>
            </a:pPr>
            <a:endParaRPr lang="en-US" sz="8000" b="1" cap="none" dirty="0">
              <a:solidFill>
                <a:schemeClr val="bg1"/>
              </a:solidFill>
            </a:endParaRPr>
          </a:p>
          <a:p>
            <a:pPr>
              <a:lnSpc>
                <a:spcPct val="120000"/>
              </a:lnSpc>
            </a:pPr>
            <a:r>
              <a:rPr lang="en-US" sz="8000" b="1" cap="none" dirty="0">
                <a:solidFill>
                  <a:schemeClr val="bg1"/>
                </a:solidFill>
              </a:rPr>
              <a:t>    </a:t>
            </a:r>
            <a:r>
              <a:rPr lang="en-US" sz="8000" cap="none" dirty="0">
                <a:solidFill>
                  <a:schemeClr val="bg1"/>
                </a:solidFill>
              </a:rPr>
              <a:t>Glory be to the Father, and to the Son : </a:t>
            </a:r>
            <a:br>
              <a:rPr lang="en-US" sz="8000" cap="none" dirty="0">
                <a:solidFill>
                  <a:schemeClr val="bg1"/>
                </a:solidFill>
              </a:rPr>
            </a:br>
            <a:r>
              <a:rPr lang="en-US" sz="8000" cap="none" dirty="0">
                <a:solidFill>
                  <a:schemeClr val="bg1"/>
                </a:solidFill>
              </a:rPr>
              <a:t>    and to the Holy Ghost;</a:t>
            </a:r>
          </a:p>
          <a:p>
            <a:pPr>
              <a:lnSpc>
                <a:spcPct val="120000"/>
              </a:lnSpc>
            </a:pPr>
            <a:r>
              <a:rPr lang="en-US" sz="8000" b="1" cap="none" dirty="0">
                <a:solidFill>
                  <a:schemeClr val="bg1"/>
                </a:solidFill>
              </a:rPr>
              <a:t>	As it was in the beginning, is now, </a:t>
            </a:r>
            <a:br>
              <a:rPr lang="en-US" sz="8000" b="1" cap="none" dirty="0">
                <a:solidFill>
                  <a:schemeClr val="bg1"/>
                </a:solidFill>
              </a:rPr>
            </a:br>
            <a:r>
              <a:rPr lang="en-US" sz="8000" b="1" cap="none" dirty="0">
                <a:solidFill>
                  <a:schemeClr val="bg1"/>
                </a:solidFill>
              </a:rPr>
              <a:t>	and ever shall be : world without end. Amen.</a:t>
            </a:r>
          </a:p>
          <a:p>
            <a:pPr>
              <a:lnSpc>
                <a:spcPct val="120000"/>
              </a:lnSpc>
            </a:pPr>
            <a:r>
              <a:rPr lang="en-US" sz="8000" b="1" cap="none" dirty="0">
                <a:solidFill>
                  <a:schemeClr val="bg1"/>
                </a:solidFill>
              </a:rPr>
              <a:t>	</a:t>
            </a:r>
            <a:r>
              <a:rPr lang="en-US" sz="8000" cap="none" dirty="0">
                <a:solidFill>
                  <a:schemeClr val="bg1"/>
                </a:solidFill>
              </a:rPr>
              <a:t>Praise ye the Lord</a:t>
            </a:r>
          </a:p>
          <a:p>
            <a:pPr>
              <a:lnSpc>
                <a:spcPct val="120000"/>
              </a:lnSpc>
            </a:pPr>
            <a:r>
              <a:rPr lang="en-US" sz="8000" b="1" cap="none" dirty="0">
                <a:solidFill>
                  <a:schemeClr val="bg1"/>
                </a:solidFill>
              </a:rPr>
              <a:t>	The Lord's Name be praised.</a:t>
            </a:r>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Responses</a:t>
            </a:r>
          </a:p>
        </p:txBody>
      </p:sp>
    </p:spTree>
    <p:extLst>
      <p:ext uri="{BB962C8B-B14F-4D97-AF65-F5344CB8AC3E}">
        <p14:creationId xmlns:p14="http://schemas.microsoft.com/office/powerpoint/2010/main" val="317895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75573" y="400834"/>
            <a:ext cx="11916427" cy="6237518"/>
          </a:xfrm>
        </p:spPr>
        <p:txBody>
          <a:bodyPr>
            <a:noAutofit/>
          </a:bodyPr>
          <a:lstStyle/>
          <a:p>
            <a:pPr>
              <a:lnSpc>
                <a:spcPct val="120000"/>
              </a:lnSpc>
            </a:pPr>
            <a:r>
              <a:rPr lang="en-US" sz="2400" b="1" cap="none" dirty="0"/>
              <a:t>PSALM 134</a:t>
            </a:r>
          </a:p>
          <a:p>
            <a:pPr>
              <a:lnSpc>
                <a:spcPct val="120000"/>
              </a:lnSpc>
            </a:pPr>
            <a:r>
              <a:rPr lang="en-US" sz="2400" cap="none" dirty="0"/>
              <a:t>BEHOLD now, praise the Lord: all ye servants of the Lord;</a:t>
            </a:r>
          </a:p>
          <a:p>
            <a:pPr>
              <a:lnSpc>
                <a:spcPct val="120000"/>
              </a:lnSpc>
            </a:pPr>
            <a:r>
              <a:rPr lang="en-US" sz="2400" b="1" cap="none" dirty="0"/>
              <a:t>  2 Ye that by night stand in the house of the Lord : even in the courts of the house of our God.</a:t>
            </a:r>
          </a:p>
          <a:p>
            <a:pPr>
              <a:lnSpc>
                <a:spcPct val="120000"/>
              </a:lnSpc>
            </a:pPr>
            <a:r>
              <a:rPr lang="en-US" sz="2400" b="1" cap="none" dirty="0"/>
              <a:t>  </a:t>
            </a:r>
            <a:r>
              <a:rPr lang="en-US" sz="2400" cap="none" dirty="0"/>
              <a:t>3 Lift up your hands in the sanctuary : and praise the Lord.</a:t>
            </a:r>
          </a:p>
          <a:p>
            <a:pPr>
              <a:lnSpc>
                <a:spcPct val="120000"/>
              </a:lnSpc>
            </a:pPr>
            <a:r>
              <a:rPr lang="en-US" sz="2400" b="1" cap="none" dirty="0"/>
              <a:t>  4 The Lord that made heaven and earth give thee blessing out of Sion.</a:t>
            </a:r>
          </a:p>
          <a:p>
            <a:pPr>
              <a:lnSpc>
                <a:spcPct val="120000"/>
              </a:lnSpc>
            </a:pPr>
            <a:r>
              <a:rPr lang="en-US" sz="2400" b="1" cap="none" dirty="0"/>
              <a:t>  Glory be to the Father, and to the Son : and to the Holy Ghost;</a:t>
            </a:r>
            <a:br>
              <a:rPr lang="en-US" sz="2400" b="1" cap="none" dirty="0"/>
            </a:br>
            <a:r>
              <a:rPr lang="en-US" sz="2400" b="1" cap="none" dirty="0"/>
              <a:t>  As it was in the beginning, is now, and ever shall be : world without end. Amen.</a:t>
            </a:r>
            <a:endParaRPr lang="en-US" sz="2400" b="1" i="1" cap="none" dirty="0"/>
          </a:p>
        </p:txBody>
      </p:sp>
    </p:spTree>
    <p:extLst>
      <p:ext uri="{BB962C8B-B14F-4D97-AF65-F5344CB8AC3E}">
        <p14:creationId xmlns:p14="http://schemas.microsoft.com/office/powerpoint/2010/main" val="2328443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purl.org/dc/dcmitype/"/>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1445</TotalTime>
  <Words>15120</Words>
  <Application>Microsoft Office PowerPoint</Application>
  <PresentationFormat>Widescreen</PresentationFormat>
  <Paragraphs>769</Paragraphs>
  <Slides>32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Century Schoolbook, Georgia, serif</vt:lpstr>
      <vt:lpstr>Century, Century Schoolbook, Georgia</vt:lpstr>
      <vt:lpstr>Wingdings 3</vt:lpstr>
      <vt:lpstr>Ion Boardroom</vt:lpstr>
      <vt:lpstr>Compline Friday 2 April 2021 GOOD FRIDAY</vt:lpstr>
      <vt:lpstr>PowerPoint Presentation</vt:lpstr>
      <vt:lpstr>PowerPoint Presentation</vt:lpstr>
      <vt:lpstr>PowerPoint Presentation</vt:lpstr>
      <vt:lpstr>Confession</vt:lpstr>
      <vt:lpstr>Confession</vt:lpstr>
      <vt:lpstr>Absolution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Reflection for Good FRIDAY</vt:lpstr>
      <vt:lpstr>The Responses</vt:lpstr>
      <vt:lpstr>Nunc Dimittis</vt:lpstr>
      <vt:lpstr>The Apostles Creed</vt:lpstr>
      <vt:lpstr>The Prayers</vt:lpstr>
      <vt:lpstr>The responses</vt:lpstr>
      <vt:lpstr>2. The responses</vt:lpstr>
      <vt:lpstr>The collects</vt:lpstr>
      <vt:lpstr>Collects…..</vt:lpstr>
      <vt:lpstr>Collects………..</vt:lpstr>
      <vt:lpstr>Closing prayers………..</vt:lpstr>
      <vt:lpstr>Closing music………..  Pie Jesu written and conducted by John Rutter sung by Alice Halstead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 Sunday 17 January 2021 Conversion of Paul</dc:title>
  <dc:creator>reuben preston</dc:creator>
  <cp:lastModifiedBy>reuben preston</cp:lastModifiedBy>
  <cp:revision>64</cp:revision>
  <dcterms:created xsi:type="dcterms:W3CDTF">2021-01-21T13:17:29Z</dcterms:created>
  <dcterms:modified xsi:type="dcterms:W3CDTF">2021-03-24T15:54:09Z</dcterms:modified>
</cp:coreProperties>
</file>